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83" r:id="rId2"/>
    <p:sldId id="384" r:id="rId3"/>
    <p:sldId id="385" r:id="rId4"/>
    <p:sldId id="386" r:id="rId5"/>
    <p:sldId id="388" r:id="rId6"/>
    <p:sldId id="378" r:id="rId7"/>
    <p:sldId id="379" r:id="rId8"/>
    <p:sldId id="380" r:id="rId9"/>
    <p:sldId id="381" r:id="rId10"/>
    <p:sldId id="387" r:id="rId11"/>
    <p:sldId id="382" r:id="rId12"/>
    <p:sldId id="389" r:id="rId13"/>
  </p:sldIdLst>
  <p:sldSz cx="12192000" cy="6858000"/>
  <p:notesSz cx="6858000" cy="9144000"/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0058"/>
    <a:srgbClr val="3FC7FF"/>
    <a:srgbClr val="3A98D7"/>
    <a:srgbClr val="34327C"/>
    <a:srgbClr val="3B1B6B"/>
    <a:srgbClr val="2C4E92"/>
    <a:srgbClr val="323782"/>
    <a:srgbClr val="34337D"/>
    <a:srgbClr val="08C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0"/>
    <p:restoredTop sz="89214" autoAdjust="0"/>
  </p:normalViewPr>
  <p:slideViewPr>
    <p:cSldViewPr snapToGrid="0" snapToObjects="1">
      <p:cViewPr varScale="1">
        <p:scale>
          <a:sx n="60" d="100"/>
          <a:sy n="60" d="100"/>
        </p:scale>
        <p:origin x="28" y="4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EE5E0-CFF3-BA4E-8062-8F0B1D4B48DC}" type="datetimeFigureOut">
              <a:t>9/3/2023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3CD6E-3749-1947-B075-4508CE6FA4B9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79359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31970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https://storyset.com/illustration/meditation/bro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/>
              <a:t>https://duotone.shapefactory.co/?i=-HH3cGeAC4o&amp;f=3fc7ff&amp;t=2c0058&amp;q=_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9289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22116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6751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69912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0194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https://storyset.com/illustration/meditation/bro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/>
              <a:t>https://duotone.shapefactory.co/?i=-HH3cGeAC4o&amp;f=3fc7ff&amp;t=2c0058&amp;q=_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841405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https://duotone.shapefactory.co/?i=roZgc7SXXmI&amp;f=3fc7ff&amp;t=2c0058&amp;q=_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40491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https://duotone.shapefactory.co/?i=phIFdC6lA4E&amp;f=3fc7ff&amp;t=2c0058&amp;q=_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8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4642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https://storyset.com/illustration/business-plan/bro</a:t>
            </a:r>
          </a:p>
          <a:p>
            <a:r>
              <a:rPr lang="lt-LT" dirty="0"/>
              <a:t>https://duotone.shapefactory.co/?i=c65n6pgkXkI&amp;f=3fc7ff&amp;t=2c0058&amp;q=_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5679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842F-0F20-094A-A10B-9F5C936FC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01CE5-EFE8-864E-B3A1-85B3D2C33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C3FD-3F62-2747-A1A2-99AFC9F2B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2DDCB-ECDC-0D4F-AD05-68A67188A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8EAD5-55E8-E244-BE6E-250F15CB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232534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50BD-E621-264B-A1D1-C4166E8E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FFE6-8D73-DD45-9B97-D602AC55A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B2E4E-7152-EB46-AA0C-511A1EAAC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95499-07A2-7B4D-8DF7-BDA90F068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ABF28-D543-6842-B16F-C25570D7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9801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EBA7-0F59-3145-9182-40B00DCCC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E5F29-62E1-4D49-A327-58A81912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4BE2-C798-FC4D-A55F-01B205B5A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FAD-E061-BE44-8A9F-EB68C64C6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6BBA7-4B00-8F49-BE44-49E1D125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908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90D8-81A4-AE43-8F1B-FDCA81D1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B349A-B24B-8540-9EB3-F3DCC4FF9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8B89B-B99E-EC40-BABF-B5DB07190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5FAB-7800-564F-8F7F-9F3FDEA5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EE913-D44B-DD4C-BE24-021E819BE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7B8A0-B0E8-2D42-8AA4-0DE16782E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6895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53741-5A0B-0E42-8D97-1675FF284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10BCE-4F29-3C4B-A837-6305B511E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75617-DA00-B74C-A6A8-127D8CE06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AE68A-3182-FF43-9E8B-1B7E95C03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E562E8-57A1-FA46-9BA8-554351409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AD75A1-1EEF-4248-A314-B483C5F4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B833E9-8131-6A40-B38E-DFE1141F1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B9065-1F2D-7941-AD01-A84B29E4F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6083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0B73-B95D-5B47-B897-E5356AAF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F801E0-B433-F441-85DD-A3627E28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B94670-BF4F-B14E-919B-F5FB5CA1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79E10-B5E7-734E-A861-690BDD5E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4730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C71CAF-61B1-AC4C-9422-FC8B4463C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22585-EEE5-484B-886A-D4A0E2FC0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08CF0-715C-234F-9141-4307E597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566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ctang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0B793E3-BAAB-AD4E-B6AD-8B1B91184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81852-2CDD-1F44-8622-0277A506EFB6}" type="datetime1">
              <a:t>9/3/2023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A4BCAFD-0E0C-1440-A552-19E7A71F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497615" y="5277938"/>
            <a:ext cx="1535016" cy="539785"/>
          </a:xfrm>
        </p:spPr>
        <p:txBody>
          <a:bodyPr anchor="ctr"/>
          <a:lstStyle/>
          <a:p>
            <a:r>
              <a:rPr lang="en-US"/>
              <a:t>FOOTER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D70BFD-12B3-9D4F-97D2-224C0C22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ffectLst/>
        </p:spPr>
        <p:txBody>
          <a:bodyPr/>
          <a:lstStyle/>
          <a:p>
            <a:fld id="{CF479653-51A7-4104-943F-604636EBCE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108E2C-F059-0245-ADF0-20B4A798EE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6176663" cy="6857999"/>
          </a:xfrm>
          <a:custGeom>
            <a:avLst/>
            <a:gdLst>
              <a:gd name="connsiteX0" fmla="*/ 10431933 w 12352523"/>
              <a:gd name="connsiteY0" fmla="*/ 8418535 h 13715998"/>
              <a:gd name="connsiteX1" fmla="*/ 12352523 w 12352523"/>
              <a:gd name="connsiteY1" fmla="*/ 8418535 h 13715998"/>
              <a:gd name="connsiteX2" fmla="*/ 10385201 w 12352523"/>
              <a:gd name="connsiteY2" fmla="*/ 13715998 h 13715998"/>
              <a:gd name="connsiteX3" fmla="*/ 8464611 w 12352523"/>
              <a:gd name="connsiteY3" fmla="*/ 13715998 h 13715998"/>
              <a:gd name="connsiteX4" fmla="*/ 8241117 w 12352523"/>
              <a:gd name="connsiteY4" fmla="*/ 3808871 h 13715998"/>
              <a:gd name="connsiteX5" fmla="*/ 11832937 w 12352523"/>
              <a:gd name="connsiteY5" fmla="*/ 3808871 h 13715998"/>
              <a:gd name="connsiteX6" fmla="*/ 8153719 w 12352523"/>
              <a:gd name="connsiteY6" fmla="*/ 13715998 h 13715998"/>
              <a:gd name="connsiteX7" fmla="*/ 4561901 w 12352523"/>
              <a:gd name="connsiteY7" fmla="*/ 13715998 h 13715998"/>
              <a:gd name="connsiteX8" fmla="*/ 4318628 w 12352523"/>
              <a:gd name="connsiteY8" fmla="*/ 0 h 13715998"/>
              <a:gd name="connsiteX9" fmla="*/ 9291349 w 12352523"/>
              <a:gd name="connsiteY9" fmla="*/ 0 h 13715998"/>
              <a:gd name="connsiteX10" fmla="*/ 4197631 w 12352523"/>
              <a:gd name="connsiteY10" fmla="*/ 13715998 h 13715998"/>
              <a:gd name="connsiteX11" fmla="*/ 0 w 12352523"/>
              <a:gd name="connsiteY11" fmla="*/ 13715998 h 13715998"/>
              <a:gd name="connsiteX12" fmla="*/ 0 w 12352523"/>
              <a:gd name="connsiteY12" fmla="*/ 11628893 h 13715998"/>
              <a:gd name="connsiteX13" fmla="*/ 0 w 12352523"/>
              <a:gd name="connsiteY13" fmla="*/ 0 h 13715998"/>
              <a:gd name="connsiteX14" fmla="*/ 3953721 w 12352523"/>
              <a:gd name="connsiteY14" fmla="*/ 0 h 13715998"/>
              <a:gd name="connsiteX15" fmla="*/ 0 w 12352523"/>
              <a:gd name="connsiteY15" fmla="*/ 10646294 h 1371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352523" h="13715998">
                <a:moveTo>
                  <a:pt x="10431933" y="8418535"/>
                </a:moveTo>
                <a:lnTo>
                  <a:pt x="12352523" y="8418535"/>
                </a:lnTo>
                <a:lnTo>
                  <a:pt x="10385201" y="13715998"/>
                </a:lnTo>
                <a:lnTo>
                  <a:pt x="8464611" y="13715998"/>
                </a:lnTo>
                <a:close/>
                <a:moveTo>
                  <a:pt x="8241117" y="3808871"/>
                </a:moveTo>
                <a:lnTo>
                  <a:pt x="11832937" y="3808871"/>
                </a:lnTo>
                <a:lnTo>
                  <a:pt x="8153719" y="13715998"/>
                </a:lnTo>
                <a:lnTo>
                  <a:pt x="4561901" y="13715998"/>
                </a:lnTo>
                <a:close/>
                <a:moveTo>
                  <a:pt x="4318628" y="0"/>
                </a:moveTo>
                <a:lnTo>
                  <a:pt x="9291349" y="0"/>
                </a:lnTo>
                <a:lnTo>
                  <a:pt x="4197631" y="13715998"/>
                </a:lnTo>
                <a:lnTo>
                  <a:pt x="0" y="13715998"/>
                </a:lnTo>
                <a:lnTo>
                  <a:pt x="0" y="11628893"/>
                </a:lnTo>
                <a:close/>
                <a:moveTo>
                  <a:pt x="0" y="0"/>
                </a:moveTo>
                <a:lnTo>
                  <a:pt x="3953721" y="0"/>
                </a:lnTo>
                <a:lnTo>
                  <a:pt x="0" y="106462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7332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14934-8114-A045-BF93-A3D0F40B4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EBB7-564B-9A40-A3DF-7CDFAA5A8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2D4C6-0513-D44D-85BF-D3B800DC0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ABC42-B106-E749-A4FF-82EB16478A94}" type="datetimeFigureOut">
              <a:t>9/3/2023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C1C2-08C9-914D-8AEA-F68518A29F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66A1F-7359-0040-9701-58FB41077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789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7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60.png"/><Relationship Id="rId18" Type="http://schemas.openxmlformats.org/officeDocument/2006/relationships/slide" Target="slide4.xml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12" Type="http://schemas.openxmlformats.org/officeDocument/2006/relationships/image" Target="../media/image6.png"/><Relationship Id="rId1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50.png"/><Relationship Id="rId5" Type="http://schemas.openxmlformats.org/officeDocument/2006/relationships/image" Target="../media/image3.png"/><Relationship Id="rId15" Type="http://schemas.openxmlformats.org/officeDocument/2006/relationships/image" Target="../media/image70.pn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0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image" Target="../media/image7.png"/><Relationship Id="rId18" Type="http://schemas.openxmlformats.org/officeDocument/2006/relationships/image" Target="../media/image11.png"/><Relationship Id="rId3" Type="http://schemas.openxmlformats.org/officeDocument/2006/relationships/image" Target="../media/image1.png"/><Relationship Id="rId21" Type="http://schemas.openxmlformats.org/officeDocument/2006/relationships/slide" Target="slide12.xml"/><Relationship Id="rId7" Type="http://schemas.openxmlformats.org/officeDocument/2006/relationships/image" Target="../media/image4.png"/><Relationship Id="rId12" Type="http://schemas.openxmlformats.org/officeDocument/2006/relationships/slide" Target="slide9.xml"/><Relationship Id="rId17" Type="http://schemas.openxmlformats.org/officeDocument/2006/relationships/slide" Target="slide4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9.sv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8.xml"/><Relationship Id="rId19" Type="http://schemas.openxmlformats.org/officeDocument/2006/relationships/slide" Target="slide10.xml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7C73E-DAA9-8E69-F8D2-93E9D44ABAE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470462" y="77034"/>
            <a:ext cx="6545276" cy="63696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3897327" y="912813"/>
            <a:ext cx="4441012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EDAFOLOGI C&amp;N </a:t>
            </a:r>
            <a:endParaRPr lang="lt-L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5043462" y="1470617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KELOMPOK 1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4593833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15852290"/>
                    </p:ext>
                  </p:extLst>
                </p:nvPr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93833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377359167"/>
                    </p:ext>
                  </p:extLst>
                </p:nvPr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12054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2706796"/>
                    </p:ext>
                  </p:extLst>
                </p:nvPr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164726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26993177"/>
                    </p:ext>
                  </p:extLst>
                </p:nvPr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517397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51563967"/>
                    </p:ext>
                  </p:extLst>
                </p:nvPr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70069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693103" y="3767524"/>
            <a:ext cx="703175" cy="703175"/>
          </a:xfrm>
          <a:prstGeom prst="rect">
            <a:avLst/>
          </a:prstGeom>
        </p:spPr>
      </p:pic>
      <p:sp>
        <p:nvSpPr>
          <p:cNvPr id="28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752E2DB-DBB1-4D23-872C-836BEC2AED01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41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765AC537-E08B-431E-8F9F-5039DAC686A5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02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68079B0-66BC-4530-B295-F944A1C0B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0C16420-8ED2-034F-A63C-B03FED705C5C}"/>
              </a:ext>
            </a:extLst>
          </p:cNvPr>
          <p:cNvGrpSpPr/>
          <p:nvPr/>
        </p:nvGrpSpPr>
        <p:grpSpPr>
          <a:xfrm>
            <a:off x="5318802" y="436105"/>
            <a:ext cx="7070119" cy="6107541"/>
            <a:chOff x="5803544" y="392038"/>
            <a:chExt cx="7070119" cy="6107541"/>
          </a:xfrm>
        </p:grpSpPr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A1E4A688-D68F-3C44-8305-F16316FED7D3}"/>
                </a:ext>
              </a:extLst>
            </p:cNvPr>
            <p:cNvSpPr txBox="1">
              <a:spLocks/>
            </p:cNvSpPr>
            <p:nvPr/>
          </p:nvSpPr>
          <p:spPr>
            <a:xfrm>
              <a:off x="5803544" y="392038"/>
              <a:ext cx="6409180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Peran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unsur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nitrogen (N)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terhadap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pertumbuhan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dan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perkembangan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tanaman</a:t>
              </a:r>
              <a:endParaRPr lang="lt-LT" sz="2800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48C7935-2911-C144-9975-858D6F7578A1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E43049B-54AC-4246-A330-DB6A0E05C0BB}"/>
                </a:ext>
              </a:extLst>
            </p:cNvPr>
            <p:cNvSpPr txBox="1"/>
            <p:nvPr/>
          </p:nvSpPr>
          <p:spPr>
            <a:xfrm>
              <a:off x="6464484" y="1954758"/>
              <a:ext cx="6409179" cy="397031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2800" dirty="0">
                  <a:latin typeface="Montserrat Light" pitchFamily="2" charset="77"/>
                  <a:sym typeface="Montserrat"/>
                </a:rPr>
                <a:t>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Pertumbuhan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Daun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 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Pertumbuhan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Akar</a:t>
              </a: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 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Pertumbuhan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Batang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</a:t>
              </a: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-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Pembentukan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Bunga dan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Buah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Produksi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Bijif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.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Kualitas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Tanaman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5AD8DCE-93FA-134B-A36D-E4B521B0DE3A}"/>
                </a:ext>
              </a:extLst>
            </p:cNvPr>
            <p:cNvSpPr/>
            <p:nvPr/>
          </p:nvSpPr>
          <p:spPr>
            <a:xfrm>
              <a:off x="6708909" y="6052769"/>
              <a:ext cx="1394938" cy="446810"/>
            </a:xfrm>
            <a:prstGeom prst="rect">
              <a:avLst/>
            </a:prstGeom>
            <a:solidFill>
              <a:srgbClr val="3B1B6B">
                <a:alpha val="5000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bg1"/>
                  </a:solidFill>
                  <a:latin typeface="Montserrat SemiBold" pitchFamily="2" charset="77"/>
                </a:rPr>
                <a:t>KELOMPOK 1</a:t>
              </a:r>
              <a:endParaRPr lang="en-LT" sz="900" b="1" dirty="0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pic>
        <p:nvPicPr>
          <p:cNvPr id="5" name="Picture Placeholder 4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592C00E9-B127-407B-9D26-D81752F195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103" r="22103"/>
          <a:stretch>
            <a:fillRect/>
          </a:stretch>
        </p:blipFill>
        <p:spPr>
          <a:effectLst>
            <a:outerShdw blurRad="508000" dist="255634" algn="l" rotWithShape="0">
              <a:srgbClr val="3B1B6B">
                <a:alpha val="6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0725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6993FC28-BD16-4108-863B-6C93BD3A1F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46" b="8046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134980" y="172858"/>
            <a:ext cx="11922040" cy="175432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nn-NO" sz="36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chemeClr val="bg1">
                      <a:alpha val="77000"/>
                    </a:schemeClr>
                  </a:outerShdw>
                </a:effectLst>
                <a:latin typeface="Montserrat SemiBold" panose="00000700000000000000" pitchFamily="2" charset="0"/>
              </a:rPr>
              <a:t>Dampak kekurangan/defisiensi serta dampak kelebihan unsur terhadap pertumbuhan tanaman</a:t>
            </a:r>
            <a:endParaRPr lang="lt-LT" sz="3600" spc="300" dirty="0">
              <a:solidFill>
                <a:schemeClr val="bg1"/>
              </a:solidFill>
              <a:effectLst>
                <a:outerShdw blurRad="317500" dist="127000" dir="5400000" algn="t" rotWithShape="0">
                  <a:schemeClr val="bg1">
                    <a:alpha val="77000"/>
                  </a:schemeClr>
                </a:outerShdw>
              </a:effectLst>
              <a:latin typeface="Montserrat SemiBold" panose="000007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B05E19-763F-3FF8-EBC9-4714BE5B4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8755" y="6622533"/>
            <a:ext cx="11132287" cy="1220756"/>
          </a:xfrm>
        </p:spPr>
        <p:txBody>
          <a:bodyPr>
            <a:normAutofit/>
          </a:bodyPr>
          <a:lstStyle/>
          <a:p>
            <a:endParaRPr lang="en-ID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2645396-3EFE-23A5-C605-78D893D6B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80" y="2677005"/>
            <a:ext cx="7364818" cy="2445198"/>
          </a:xfrm>
        </p:spPr>
        <p:txBody>
          <a:bodyPr>
            <a:normAutofit lnSpcReduction="10000"/>
          </a:bodyPr>
          <a:lstStyle/>
          <a:p>
            <a:pPr algn="l"/>
            <a:r>
              <a:rPr lang="en-ID" sz="4000" dirty="0">
                <a:solidFill>
                  <a:schemeClr val="bg1"/>
                </a:solidFill>
              </a:rPr>
              <a:t>• Karbon   </a:t>
            </a:r>
          </a:p>
          <a:p>
            <a:pPr algn="l"/>
            <a:r>
              <a:rPr lang="en-ID" dirty="0">
                <a:solidFill>
                  <a:schemeClr val="bg1"/>
                </a:solidFill>
              </a:rPr>
              <a:t>- </a:t>
            </a:r>
            <a:r>
              <a:rPr lang="en-ID" dirty="0" err="1">
                <a:solidFill>
                  <a:schemeClr val="bg1"/>
                </a:solidFill>
              </a:rPr>
              <a:t>Daun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menguning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dari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bagian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bawah</a:t>
            </a:r>
            <a:r>
              <a:rPr lang="en-ID" dirty="0">
                <a:solidFill>
                  <a:schemeClr val="bg1"/>
                </a:solidFill>
              </a:rPr>
              <a:t>   </a:t>
            </a:r>
          </a:p>
          <a:p>
            <a:pPr algn="l"/>
            <a:r>
              <a:rPr lang="en-ID" dirty="0">
                <a:solidFill>
                  <a:schemeClr val="bg1"/>
                </a:solidFill>
              </a:rPr>
              <a:t>- </a:t>
            </a:r>
            <a:r>
              <a:rPr lang="en-ID" dirty="0" err="1">
                <a:solidFill>
                  <a:schemeClr val="bg1"/>
                </a:solidFill>
              </a:rPr>
              <a:t>Tulang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menjadi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cetak</a:t>
            </a:r>
            <a:r>
              <a:rPr lang="en-ID" dirty="0">
                <a:solidFill>
                  <a:schemeClr val="bg1"/>
                </a:solidFill>
              </a:rPr>
              <a:t>   </a:t>
            </a:r>
          </a:p>
          <a:p>
            <a:pPr algn="l"/>
            <a:r>
              <a:rPr lang="en-ID" dirty="0">
                <a:solidFill>
                  <a:schemeClr val="bg1"/>
                </a:solidFill>
              </a:rPr>
              <a:t>- </a:t>
            </a:r>
            <a:r>
              <a:rPr lang="en-ID" dirty="0" err="1">
                <a:solidFill>
                  <a:schemeClr val="bg1"/>
                </a:solidFill>
              </a:rPr>
              <a:t>Pertumbuhan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tanaman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lambat</a:t>
            </a:r>
            <a:r>
              <a:rPr lang="en-ID" dirty="0">
                <a:solidFill>
                  <a:schemeClr val="bg1"/>
                </a:solidFill>
              </a:rPr>
              <a:t>   </a:t>
            </a:r>
          </a:p>
          <a:p>
            <a:pPr algn="l"/>
            <a:r>
              <a:rPr lang="en-ID" dirty="0">
                <a:solidFill>
                  <a:schemeClr val="bg1"/>
                </a:solidFill>
              </a:rPr>
              <a:t>- </a:t>
            </a:r>
            <a:r>
              <a:rPr lang="en-ID" dirty="0" err="1">
                <a:solidFill>
                  <a:schemeClr val="bg1"/>
                </a:solidFill>
              </a:rPr>
              <a:t>Buah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cepat</a:t>
            </a:r>
            <a:r>
              <a:rPr lang="en-ID" dirty="0">
                <a:solidFill>
                  <a:schemeClr val="bg1"/>
                </a:solidFill>
              </a:rPr>
              <a:t> </a:t>
            </a:r>
            <a:r>
              <a:rPr lang="en-ID" dirty="0" err="1">
                <a:solidFill>
                  <a:schemeClr val="bg1"/>
                </a:solidFill>
              </a:rPr>
              <a:t>masak</a:t>
            </a:r>
            <a:r>
              <a:rPr lang="en-ID" dirty="0">
                <a:solidFill>
                  <a:schemeClr val="bg1"/>
                </a:solidFill>
              </a:rPr>
              <a:t> dan </a:t>
            </a:r>
            <a:r>
              <a:rPr lang="en-ID" dirty="0" err="1">
                <a:solidFill>
                  <a:schemeClr val="bg1"/>
                </a:solidFill>
              </a:rPr>
              <a:t>berbuah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34F2F0-092A-14A1-22B5-205249526299}"/>
              </a:ext>
            </a:extLst>
          </p:cNvPr>
          <p:cNvSpPr txBox="1"/>
          <p:nvPr/>
        </p:nvSpPr>
        <p:spPr>
          <a:xfrm>
            <a:off x="6018028" y="2278177"/>
            <a:ext cx="6775598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4000" dirty="0">
                <a:solidFill>
                  <a:schemeClr val="bg1"/>
                </a:solidFill>
              </a:rPr>
              <a:t>• Nitrogen  </a:t>
            </a:r>
          </a:p>
          <a:p>
            <a:r>
              <a:rPr lang="en-ID" sz="2400" dirty="0">
                <a:solidFill>
                  <a:schemeClr val="bg1"/>
                </a:solidFill>
              </a:rPr>
              <a:t> - </a:t>
            </a:r>
            <a:r>
              <a:rPr lang="en-ID" sz="2400" dirty="0" err="1">
                <a:solidFill>
                  <a:schemeClr val="bg1"/>
                </a:solidFill>
              </a:rPr>
              <a:t>Daun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menguning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dari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bawah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</a:p>
          <a:p>
            <a:r>
              <a:rPr lang="en-ID" sz="2400" dirty="0">
                <a:solidFill>
                  <a:schemeClr val="bg1"/>
                </a:solidFill>
              </a:rPr>
              <a:t> - </a:t>
            </a:r>
            <a:r>
              <a:rPr lang="en-ID" sz="2400" dirty="0" err="1">
                <a:solidFill>
                  <a:schemeClr val="bg1"/>
                </a:solidFill>
              </a:rPr>
              <a:t>Tulang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daun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pucat</a:t>
            </a:r>
            <a:r>
              <a:rPr lang="en-ID" sz="2400" dirty="0">
                <a:solidFill>
                  <a:schemeClr val="bg1"/>
                </a:solidFill>
              </a:rPr>
              <a:t>  </a:t>
            </a:r>
          </a:p>
          <a:p>
            <a:r>
              <a:rPr lang="en-ID" sz="2400" dirty="0">
                <a:solidFill>
                  <a:schemeClr val="bg1"/>
                </a:solidFill>
              </a:rPr>
              <a:t> - </a:t>
            </a:r>
            <a:r>
              <a:rPr lang="en-ID" sz="2400" dirty="0" err="1">
                <a:solidFill>
                  <a:schemeClr val="bg1"/>
                </a:solidFill>
              </a:rPr>
              <a:t>Pertumbuhan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lambat</a:t>
            </a:r>
            <a:r>
              <a:rPr lang="en-ID" sz="2400" dirty="0">
                <a:solidFill>
                  <a:schemeClr val="bg1"/>
                </a:solidFill>
              </a:rPr>
              <a:t> dan </a:t>
            </a:r>
            <a:r>
              <a:rPr lang="en-ID" sz="2400" dirty="0" err="1">
                <a:solidFill>
                  <a:schemeClr val="bg1"/>
                </a:solidFill>
              </a:rPr>
              <a:t>kerdil</a:t>
            </a:r>
            <a:r>
              <a:rPr lang="en-ID" sz="2400" dirty="0">
                <a:solidFill>
                  <a:schemeClr val="bg1"/>
                </a:solidFill>
              </a:rPr>
              <a:t>   </a:t>
            </a:r>
          </a:p>
          <a:p>
            <a:r>
              <a:rPr lang="en-ID" sz="2400" dirty="0">
                <a:solidFill>
                  <a:schemeClr val="bg1"/>
                </a:solidFill>
              </a:rPr>
              <a:t>- </a:t>
            </a:r>
            <a:r>
              <a:rPr lang="en-ID" sz="2400" dirty="0" err="1">
                <a:solidFill>
                  <a:schemeClr val="bg1"/>
                </a:solidFill>
              </a:rPr>
              <a:t>Buah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cepat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masak</a:t>
            </a:r>
            <a:r>
              <a:rPr lang="en-ID" sz="2400" dirty="0">
                <a:solidFill>
                  <a:schemeClr val="bg1"/>
                </a:solidFill>
              </a:rPr>
              <a:t> dan </a:t>
            </a:r>
            <a:r>
              <a:rPr lang="en-ID" sz="2400" dirty="0" err="1">
                <a:solidFill>
                  <a:schemeClr val="bg1"/>
                </a:solidFill>
              </a:rPr>
              <a:t>menua</a:t>
            </a:r>
            <a:r>
              <a:rPr lang="en-ID" sz="2400" dirty="0">
                <a:solidFill>
                  <a:schemeClr val="bg1"/>
                </a:solidFill>
              </a:rPr>
              <a:t>   </a:t>
            </a:r>
          </a:p>
          <a:p>
            <a:r>
              <a:rPr lang="en-ID" sz="2400" dirty="0">
                <a:solidFill>
                  <a:schemeClr val="bg1"/>
                </a:solidFill>
              </a:rPr>
              <a:t>- </a:t>
            </a:r>
            <a:r>
              <a:rPr lang="en-ID" sz="2400" dirty="0" err="1">
                <a:solidFill>
                  <a:schemeClr val="bg1"/>
                </a:solidFill>
              </a:rPr>
              <a:t>Kerontokan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bunga</a:t>
            </a:r>
            <a:r>
              <a:rPr lang="en-ID" sz="2400" dirty="0">
                <a:solidFill>
                  <a:schemeClr val="bg1"/>
                </a:solidFill>
              </a:rPr>
              <a:t> dan </a:t>
            </a:r>
            <a:r>
              <a:rPr lang="en-ID" sz="2400" dirty="0" err="1">
                <a:solidFill>
                  <a:schemeClr val="bg1"/>
                </a:solidFill>
              </a:rPr>
              <a:t>buah</a:t>
            </a:r>
            <a:r>
              <a:rPr lang="en-ID" sz="2400" dirty="0">
                <a:solidFill>
                  <a:schemeClr val="bg1"/>
                </a:solidFill>
              </a:rPr>
              <a:t>   </a:t>
            </a:r>
          </a:p>
          <a:p>
            <a:r>
              <a:rPr lang="en-ID" sz="2400" dirty="0">
                <a:solidFill>
                  <a:schemeClr val="bg1"/>
                </a:solidFill>
              </a:rPr>
              <a:t>- </a:t>
            </a:r>
            <a:r>
              <a:rPr lang="en-ID" sz="2400" dirty="0" err="1">
                <a:solidFill>
                  <a:schemeClr val="bg1"/>
                </a:solidFill>
              </a:rPr>
              <a:t>Daun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mengering</a:t>
            </a:r>
            <a:r>
              <a:rPr lang="en-ID" sz="2400" dirty="0">
                <a:solidFill>
                  <a:schemeClr val="bg1"/>
                </a:solidFill>
              </a:rPr>
              <a:t> pada </a:t>
            </a:r>
            <a:r>
              <a:rPr lang="en-ID" sz="2400" dirty="0" err="1">
                <a:solidFill>
                  <a:schemeClr val="bg1"/>
                </a:solidFill>
              </a:rPr>
              <a:t>daun</a:t>
            </a:r>
            <a:r>
              <a:rPr lang="en-ID" sz="2400" dirty="0">
                <a:solidFill>
                  <a:schemeClr val="bg1"/>
                </a:solidFill>
              </a:rPr>
              <a:t> </a:t>
            </a:r>
            <a:r>
              <a:rPr lang="en-ID" sz="2400" dirty="0" err="1">
                <a:solidFill>
                  <a:schemeClr val="bg1"/>
                </a:solidFill>
              </a:rPr>
              <a:t>tua</a:t>
            </a:r>
            <a:endParaRPr lang="en-ID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497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368AFCF-6EF3-466B-9DCC-57CF149DB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grpSp>
        <p:nvGrpSpPr>
          <p:cNvPr id="369" name="Graphic 263">
            <a:extLst>
              <a:ext uri="{FF2B5EF4-FFF2-40B4-BE49-F238E27FC236}">
                <a16:creationId xmlns:a16="http://schemas.microsoft.com/office/drawing/2014/main" id="{5CBA8A35-4B4D-8E43-AA48-916C7EA73C75}"/>
              </a:ext>
            </a:extLst>
          </p:cNvPr>
          <p:cNvGrpSpPr/>
          <p:nvPr/>
        </p:nvGrpSpPr>
        <p:grpSpPr>
          <a:xfrm>
            <a:off x="6450988" y="3061436"/>
            <a:ext cx="5288275" cy="3200760"/>
            <a:chOff x="5251706" y="2006263"/>
            <a:chExt cx="5288275" cy="320076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30B6DCCC-4B9D-6040-886A-6BC5B3947877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EBF2DE17-EF83-5A40-BD62-80519FE54CD3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72" name="Graphic 263">
              <a:extLst>
                <a:ext uri="{FF2B5EF4-FFF2-40B4-BE49-F238E27FC236}">
                  <a16:creationId xmlns:a16="http://schemas.microsoft.com/office/drawing/2014/main" id="{C96A8973-2B54-4E43-B2FC-EDC6673FCA61}"/>
                </a:ext>
              </a:extLst>
            </p:cNvPr>
            <p:cNvGrpSpPr/>
            <p:nvPr/>
          </p:nvGrpSpPr>
          <p:grpSpPr>
            <a:xfrm>
              <a:off x="8685375" y="2424114"/>
              <a:ext cx="1761179" cy="2576013"/>
              <a:chOff x="8685375" y="2424114"/>
              <a:chExt cx="1761179" cy="2576013"/>
            </a:xfrm>
            <a:solidFill>
              <a:srgbClr val="000000"/>
            </a:solidFill>
          </p:grpSpPr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EC735A71-0A7A-C84C-ADDE-256BB34ED3E7}"/>
                  </a:ext>
                </a:extLst>
              </p:cNvPr>
              <p:cNvSpPr/>
              <p:nvPr/>
            </p:nvSpPr>
            <p:spPr>
              <a:xfrm>
                <a:off x="9333917" y="2424114"/>
                <a:ext cx="304454" cy="2537211"/>
              </a:xfrm>
              <a:custGeom>
                <a:avLst/>
                <a:gdLst>
                  <a:gd name="connsiteX0" fmla="*/ 235166 w 304454"/>
                  <a:gd name="connsiteY0" fmla="*/ 1918880 h 2537211"/>
                  <a:gd name="connsiteX1" fmla="*/ 221308 w 304454"/>
                  <a:gd name="connsiteY1" fmla="*/ 1912367 h 2537211"/>
                  <a:gd name="connsiteX2" fmla="*/ 179735 w 304454"/>
                  <a:gd name="connsiteY2" fmla="*/ 2051360 h 2537211"/>
                  <a:gd name="connsiteX3" fmla="*/ 181398 w 304454"/>
                  <a:gd name="connsiteY3" fmla="*/ 1721407 h 2537211"/>
                  <a:gd name="connsiteX4" fmla="*/ 256922 w 304454"/>
                  <a:gd name="connsiteY4" fmla="*/ 1506612 h 2537211"/>
                  <a:gd name="connsiteX5" fmla="*/ 242926 w 304454"/>
                  <a:gd name="connsiteY5" fmla="*/ 1500654 h 2537211"/>
                  <a:gd name="connsiteX6" fmla="*/ 181675 w 304454"/>
                  <a:gd name="connsiteY6" fmla="*/ 1675123 h 2537211"/>
                  <a:gd name="connsiteX7" fmla="*/ 183199 w 304454"/>
                  <a:gd name="connsiteY7" fmla="*/ 1368035 h 2537211"/>
                  <a:gd name="connsiteX8" fmla="*/ 304454 w 304454"/>
                  <a:gd name="connsiteY8" fmla="*/ 1165990 h 2537211"/>
                  <a:gd name="connsiteX9" fmla="*/ 291567 w 304454"/>
                  <a:gd name="connsiteY9" fmla="*/ 1157536 h 2537211"/>
                  <a:gd name="connsiteX10" fmla="*/ 183338 w 304454"/>
                  <a:gd name="connsiteY10" fmla="*/ 1338102 h 2537211"/>
                  <a:gd name="connsiteX11" fmla="*/ 185001 w 304454"/>
                  <a:gd name="connsiteY11" fmla="*/ 1001914 h 2537211"/>
                  <a:gd name="connsiteX12" fmla="*/ 297249 w 304454"/>
                  <a:gd name="connsiteY12" fmla="*/ 832711 h 2537211"/>
                  <a:gd name="connsiteX13" fmla="*/ 284777 w 304454"/>
                  <a:gd name="connsiteY13" fmla="*/ 823842 h 2537211"/>
                  <a:gd name="connsiteX14" fmla="*/ 185140 w 304454"/>
                  <a:gd name="connsiteY14" fmla="*/ 973921 h 2537211"/>
                  <a:gd name="connsiteX15" fmla="*/ 186525 w 304454"/>
                  <a:gd name="connsiteY15" fmla="*/ 688729 h 2537211"/>
                  <a:gd name="connsiteX16" fmla="*/ 258031 w 304454"/>
                  <a:gd name="connsiteY16" fmla="*/ 539343 h 2537211"/>
                  <a:gd name="connsiteX17" fmla="*/ 244728 w 304454"/>
                  <a:gd name="connsiteY17" fmla="*/ 531860 h 2537211"/>
                  <a:gd name="connsiteX18" fmla="*/ 186802 w 304454"/>
                  <a:gd name="connsiteY18" fmla="*/ 653669 h 2537211"/>
                  <a:gd name="connsiteX19" fmla="*/ 188327 w 304454"/>
                  <a:gd name="connsiteY19" fmla="*/ 336466 h 2537211"/>
                  <a:gd name="connsiteX20" fmla="*/ 282005 w 304454"/>
                  <a:gd name="connsiteY20" fmla="*/ 144675 h 2537211"/>
                  <a:gd name="connsiteX21" fmla="*/ 268702 w 304454"/>
                  <a:gd name="connsiteY21" fmla="*/ 137330 h 2537211"/>
                  <a:gd name="connsiteX22" fmla="*/ 188465 w 304454"/>
                  <a:gd name="connsiteY22" fmla="*/ 301406 h 2537211"/>
                  <a:gd name="connsiteX23" fmla="*/ 189989 w 304454"/>
                  <a:gd name="connsiteY23" fmla="*/ 1386 h 2537211"/>
                  <a:gd name="connsiteX24" fmla="*/ 175300 w 304454"/>
                  <a:gd name="connsiteY24" fmla="*/ 0 h 2537211"/>
                  <a:gd name="connsiteX25" fmla="*/ 173776 w 304454"/>
                  <a:gd name="connsiteY25" fmla="*/ 296833 h 2537211"/>
                  <a:gd name="connsiteX26" fmla="*/ 14967 w 304454"/>
                  <a:gd name="connsiteY26" fmla="*/ 57925 h 2537211"/>
                  <a:gd name="connsiteX27" fmla="*/ 2910 w 304454"/>
                  <a:gd name="connsiteY27" fmla="*/ 65409 h 2537211"/>
                  <a:gd name="connsiteX28" fmla="*/ 173637 w 304454"/>
                  <a:gd name="connsiteY28" fmla="*/ 322192 h 2537211"/>
                  <a:gd name="connsiteX29" fmla="*/ 171836 w 304454"/>
                  <a:gd name="connsiteY29" fmla="*/ 670991 h 2537211"/>
                  <a:gd name="connsiteX30" fmla="*/ 13581 w 304454"/>
                  <a:gd name="connsiteY30" fmla="*/ 504976 h 2537211"/>
                  <a:gd name="connsiteX31" fmla="*/ 3464 w 304454"/>
                  <a:gd name="connsiteY31" fmla="*/ 514676 h 2537211"/>
                  <a:gd name="connsiteX32" fmla="*/ 171836 w 304454"/>
                  <a:gd name="connsiteY32" fmla="*/ 691224 h 2537211"/>
                  <a:gd name="connsiteX33" fmla="*/ 170312 w 304454"/>
                  <a:gd name="connsiteY33" fmla="*/ 984038 h 2537211"/>
                  <a:gd name="connsiteX34" fmla="*/ 17183 w 304454"/>
                  <a:gd name="connsiteY34" fmla="*/ 850033 h 2537211"/>
                  <a:gd name="connsiteX35" fmla="*/ 8038 w 304454"/>
                  <a:gd name="connsiteY35" fmla="*/ 860842 h 2537211"/>
                  <a:gd name="connsiteX36" fmla="*/ 170173 w 304454"/>
                  <a:gd name="connsiteY36" fmla="*/ 1002607 h 2537211"/>
                  <a:gd name="connsiteX37" fmla="*/ 168510 w 304454"/>
                  <a:gd name="connsiteY37" fmla="*/ 1342537 h 2537211"/>
                  <a:gd name="connsiteX38" fmla="*/ 10671 w 304454"/>
                  <a:gd name="connsiteY38" fmla="*/ 1160446 h 2537211"/>
                  <a:gd name="connsiteX39" fmla="*/ 0 w 304454"/>
                  <a:gd name="connsiteY39" fmla="*/ 1169593 h 2537211"/>
                  <a:gd name="connsiteX40" fmla="*/ 168371 w 304454"/>
                  <a:gd name="connsiteY40" fmla="*/ 1364017 h 2537211"/>
                  <a:gd name="connsiteX41" fmla="*/ 166709 w 304454"/>
                  <a:gd name="connsiteY41" fmla="*/ 1717666 h 2537211"/>
                  <a:gd name="connsiteX42" fmla="*/ 165461 w 304454"/>
                  <a:gd name="connsiteY42" fmla="*/ 1720992 h 2537211"/>
                  <a:gd name="connsiteX43" fmla="*/ 12056 w 304454"/>
                  <a:gd name="connsiteY43" fmla="*/ 1492755 h 2537211"/>
                  <a:gd name="connsiteX44" fmla="*/ 139 w 304454"/>
                  <a:gd name="connsiteY44" fmla="*/ 1500238 h 2537211"/>
                  <a:gd name="connsiteX45" fmla="*/ 166432 w 304454"/>
                  <a:gd name="connsiteY45" fmla="*/ 1747737 h 2537211"/>
                  <a:gd name="connsiteX46" fmla="*/ 164769 w 304454"/>
                  <a:gd name="connsiteY46" fmla="*/ 2088083 h 2537211"/>
                  <a:gd name="connsiteX47" fmla="*/ 38109 w 304454"/>
                  <a:gd name="connsiteY47" fmla="*/ 1833239 h 2537211"/>
                  <a:gd name="connsiteX48" fmla="*/ 24944 w 304454"/>
                  <a:gd name="connsiteY48" fmla="*/ 1838921 h 2537211"/>
                  <a:gd name="connsiteX49" fmla="*/ 164630 w 304454"/>
                  <a:gd name="connsiteY49" fmla="*/ 2119679 h 2537211"/>
                  <a:gd name="connsiteX50" fmla="*/ 162551 w 304454"/>
                  <a:gd name="connsiteY50" fmla="*/ 2535827 h 2537211"/>
                  <a:gd name="connsiteX51" fmla="*/ 177241 w 304454"/>
                  <a:gd name="connsiteY51" fmla="*/ 2537212 h 2537211"/>
                  <a:gd name="connsiteX52" fmla="*/ 179458 w 304454"/>
                  <a:gd name="connsiteY52" fmla="*/ 2093626 h 2537211"/>
                  <a:gd name="connsiteX53" fmla="*/ 235166 w 304454"/>
                  <a:gd name="connsiteY53" fmla="*/ 1918880 h 2537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304454" h="2537211">
                    <a:moveTo>
                      <a:pt x="235166" y="1918880"/>
                    </a:moveTo>
                    <a:lnTo>
                      <a:pt x="221308" y="1912367"/>
                    </a:lnTo>
                    <a:lnTo>
                      <a:pt x="179735" y="2051360"/>
                    </a:lnTo>
                    <a:lnTo>
                      <a:pt x="181398" y="1721407"/>
                    </a:lnTo>
                    <a:lnTo>
                      <a:pt x="256922" y="1506612"/>
                    </a:lnTo>
                    <a:lnTo>
                      <a:pt x="242926" y="1500654"/>
                    </a:lnTo>
                    <a:lnTo>
                      <a:pt x="181675" y="1675123"/>
                    </a:lnTo>
                    <a:lnTo>
                      <a:pt x="183199" y="1368035"/>
                    </a:lnTo>
                    <a:lnTo>
                      <a:pt x="304454" y="1165990"/>
                    </a:lnTo>
                    <a:lnTo>
                      <a:pt x="291567" y="1157536"/>
                    </a:lnTo>
                    <a:lnTo>
                      <a:pt x="183338" y="1338102"/>
                    </a:lnTo>
                    <a:lnTo>
                      <a:pt x="185001" y="1001914"/>
                    </a:lnTo>
                    <a:lnTo>
                      <a:pt x="297249" y="832711"/>
                    </a:lnTo>
                    <a:lnTo>
                      <a:pt x="284777" y="823842"/>
                    </a:lnTo>
                    <a:lnTo>
                      <a:pt x="185140" y="973921"/>
                    </a:lnTo>
                    <a:lnTo>
                      <a:pt x="186525" y="688729"/>
                    </a:lnTo>
                    <a:lnTo>
                      <a:pt x="258031" y="539343"/>
                    </a:lnTo>
                    <a:lnTo>
                      <a:pt x="244728" y="531860"/>
                    </a:lnTo>
                    <a:lnTo>
                      <a:pt x="186802" y="653669"/>
                    </a:lnTo>
                    <a:lnTo>
                      <a:pt x="188327" y="336466"/>
                    </a:lnTo>
                    <a:lnTo>
                      <a:pt x="282005" y="144675"/>
                    </a:lnTo>
                    <a:lnTo>
                      <a:pt x="268702" y="137330"/>
                    </a:lnTo>
                    <a:lnTo>
                      <a:pt x="188465" y="301406"/>
                    </a:lnTo>
                    <a:lnTo>
                      <a:pt x="189989" y="1386"/>
                    </a:lnTo>
                    <a:lnTo>
                      <a:pt x="175300" y="0"/>
                    </a:lnTo>
                    <a:lnTo>
                      <a:pt x="173776" y="296833"/>
                    </a:lnTo>
                    <a:lnTo>
                      <a:pt x="14967" y="57925"/>
                    </a:lnTo>
                    <a:lnTo>
                      <a:pt x="2910" y="65409"/>
                    </a:lnTo>
                    <a:lnTo>
                      <a:pt x="173637" y="322192"/>
                    </a:lnTo>
                    <a:lnTo>
                      <a:pt x="171836" y="670991"/>
                    </a:lnTo>
                    <a:lnTo>
                      <a:pt x="13581" y="504976"/>
                    </a:lnTo>
                    <a:lnTo>
                      <a:pt x="3464" y="514676"/>
                    </a:lnTo>
                    <a:lnTo>
                      <a:pt x="171836" y="691224"/>
                    </a:lnTo>
                    <a:lnTo>
                      <a:pt x="170312" y="984038"/>
                    </a:lnTo>
                    <a:lnTo>
                      <a:pt x="17183" y="850033"/>
                    </a:lnTo>
                    <a:lnTo>
                      <a:pt x="8038" y="860842"/>
                    </a:lnTo>
                    <a:lnTo>
                      <a:pt x="170173" y="1002607"/>
                    </a:lnTo>
                    <a:lnTo>
                      <a:pt x="168510" y="1342537"/>
                    </a:lnTo>
                    <a:lnTo>
                      <a:pt x="10671" y="1160446"/>
                    </a:lnTo>
                    <a:lnTo>
                      <a:pt x="0" y="1169593"/>
                    </a:lnTo>
                    <a:lnTo>
                      <a:pt x="168371" y="1364017"/>
                    </a:lnTo>
                    <a:lnTo>
                      <a:pt x="166709" y="1717666"/>
                    </a:lnTo>
                    <a:lnTo>
                      <a:pt x="165461" y="1720992"/>
                    </a:lnTo>
                    <a:lnTo>
                      <a:pt x="12056" y="1492755"/>
                    </a:lnTo>
                    <a:lnTo>
                      <a:pt x="139" y="1500238"/>
                    </a:lnTo>
                    <a:lnTo>
                      <a:pt x="166432" y="1747737"/>
                    </a:lnTo>
                    <a:lnTo>
                      <a:pt x="164769" y="2088083"/>
                    </a:lnTo>
                    <a:lnTo>
                      <a:pt x="38109" y="1833239"/>
                    </a:lnTo>
                    <a:lnTo>
                      <a:pt x="24944" y="1838921"/>
                    </a:lnTo>
                    <a:lnTo>
                      <a:pt x="164630" y="2119679"/>
                    </a:lnTo>
                    <a:lnTo>
                      <a:pt x="162551" y="2535827"/>
                    </a:lnTo>
                    <a:lnTo>
                      <a:pt x="177241" y="2537212"/>
                    </a:lnTo>
                    <a:lnTo>
                      <a:pt x="179458" y="2093626"/>
                    </a:lnTo>
                    <a:lnTo>
                      <a:pt x="235166" y="1918880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3252C25F-F218-1D43-8828-B7E01106CD5B}"/>
                  </a:ext>
                </a:extLst>
              </p:cNvPr>
              <p:cNvSpPr/>
              <p:nvPr/>
            </p:nvSpPr>
            <p:spPr>
              <a:xfrm>
                <a:off x="9621880" y="3165779"/>
                <a:ext cx="824673" cy="1637706"/>
              </a:xfrm>
              <a:custGeom>
                <a:avLst/>
                <a:gdLst>
                  <a:gd name="connsiteX0" fmla="*/ 735291 w 824673"/>
                  <a:gd name="connsiteY0" fmla="*/ 432223 h 1637706"/>
                  <a:gd name="connsiteX1" fmla="*/ 728640 w 824673"/>
                  <a:gd name="connsiteY1" fmla="*/ 418504 h 1637706"/>
                  <a:gd name="connsiteX2" fmla="*/ 575789 w 824673"/>
                  <a:gd name="connsiteY2" fmla="*/ 481695 h 1637706"/>
                  <a:gd name="connsiteX3" fmla="*/ 652699 w 824673"/>
                  <a:gd name="connsiteY3" fmla="*/ 323578 h 1637706"/>
                  <a:gd name="connsiteX4" fmla="*/ 824674 w 824673"/>
                  <a:gd name="connsiteY4" fmla="*/ 226574 h 1637706"/>
                  <a:gd name="connsiteX5" fmla="*/ 816636 w 824673"/>
                  <a:gd name="connsiteY5" fmla="*/ 213548 h 1637706"/>
                  <a:gd name="connsiteX6" fmla="*/ 664478 w 824673"/>
                  <a:gd name="connsiteY6" fmla="*/ 299327 h 1637706"/>
                  <a:gd name="connsiteX7" fmla="*/ 792108 w 824673"/>
                  <a:gd name="connsiteY7" fmla="*/ 37000 h 1637706"/>
                  <a:gd name="connsiteX8" fmla="*/ 778805 w 824673"/>
                  <a:gd name="connsiteY8" fmla="*/ 29656 h 1637706"/>
                  <a:gd name="connsiteX9" fmla="*/ 665310 w 824673"/>
                  <a:gd name="connsiteY9" fmla="*/ 262604 h 1637706"/>
                  <a:gd name="connsiteX10" fmla="*/ 694134 w 824673"/>
                  <a:gd name="connsiteY10" fmla="*/ 3049 h 1637706"/>
                  <a:gd name="connsiteX11" fmla="*/ 679445 w 824673"/>
                  <a:gd name="connsiteY11" fmla="*/ 0 h 1637706"/>
                  <a:gd name="connsiteX12" fmla="*/ 645909 w 824673"/>
                  <a:gd name="connsiteY12" fmla="*/ 302514 h 1637706"/>
                  <a:gd name="connsiteX13" fmla="*/ 563732 w 824673"/>
                  <a:gd name="connsiteY13" fmla="*/ 471440 h 1637706"/>
                  <a:gd name="connsiteX14" fmla="*/ 573294 w 824673"/>
                  <a:gd name="connsiteY14" fmla="*/ 203847 h 1637706"/>
                  <a:gd name="connsiteX15" fmla="*/ 558605 w 824673"/>
                  <a:gd name="connsiteY15" fmla="*/ 202046 h 1637706"/>
                  <a:gd name="connsiteX16" fmla="*/ 547796 w 824673"/>
                  <a:gd name="connsiteY16" fmla="*/ 504283 h 1637706"/>
                  <a:gd name="connsiteX17" fmla="*/ 454395 w 824673"/>
                  <a:gd name="connsiteY17" fmla="*/ 696213 h 1637706"/>
                  <a:gd name="connsiteX18" fmla="*/ 427927 w 824673"/>
                  <a:gd name="connsiteY18" fmla="*/ 506639 h 1637706"/>
                  <a:gd name="connsiteX19" fmla="*/ 413376 w 824673"/>
                  <a:gd name="connsiteY19" fmla="*/ 507332 h 1637706"/>
                  <a:gd name="connsiteX20" fmla="*/ 443032 w 824673"/>
                  <a:gd name="connsiteY20" fmla="*/ 719632 h 1637706"/>
                  <a:gd name="connsiteX21" fmla="*/ 336189 w 824673"/>
                  <a:gd name="connsiteY21" fmla="*/ 939277 h 1637706"/>
                  <a:gd name="connsiteX22" fmla="*/ 327043 w 824673"/>
                  <a:gd name="connsiteY22" fmla="*/ 708684 h 1637706"/>
                  <a:gd name="connsiteX23" fmla="*/ 312353 w 824673"/>
                  <a:gd name="connsiteY23" fmla="*/ 707992 h 1637706"/>
                  <a:gd name="connsiteX24" fmla="*/ 322608 w 824673"/>
                  <a:gd name="connsiteY24" fmla="*/ 967270 h 1637706"/>
                  <a:gd name="connsiteX25" fmla="*/ 203431 w 824673"/>
                  <a:gd name="connsiteY25" fmla="*/ 1212136 h 1637706"/>
                  <a:gd name="connsiteX26" fmla="*/ 190821 w 824673"/>
                  <a:gd name="connsiteY26" fmla="*/ 1118181 h 1637706"/>
                  <a:gd name="connsiteX27" fmla="*/ 176132 w 824673"/>
                  <a:gd name="connsiteY27" fmla="*/ 1118458 h 1637706"/>
                  <a:gd name="connsiteX28" fmla="*/ 191375 w 824673"/>
                  <a:gd name="connsiteY28" fmla="*/ 1236803 h 1637706"/>
                  <a:gd name="connsiteX29" fmla="*/ 0 w 824673"/>
                  <a:gd name="connsiteY29" fmla="*/ 1630224 h 1637706"/>
                  <a:gd name="connsiteX30" fmla="*/ 13442 w 824673"/>
                  <a:gd name="connsiteY30" fmla="*/ 1637707 h 1637706"/>
                  <a:gd name="connsiteX31" fmla="*/ 194563 w 824673"/>
                  <a:gd name="connsiteY31" fmla="*/ 1265350 h 1637706"/>
                  <a:gd name="connsiteX32" fmla="*/ 195255 w 824673"/>
                  <a:gd name="connsiteY32" fmla="*/ 1272140 h 1637706"/>
                  <a:gd name="connsiteX33" fmla="*/ 366121 w 824673"/>
                  <a:gd name="connsiteY33" fmla="*/ 1203406 h 1637706"/>
                  <a:gd name="connsiteX34" fmla="*/ 359608 w 824673"/>
                  <a:gd name="connsiteY34" fmla="*/ 1189548 h 1637706"/>
                  <a:gd name="connsiteX35" fmla="*/ 207589 w 824673"/>
                  <a:gd name="connsiteY35" fmla="*/ 1250661 h 1637706"/>
                  <a:gd name="connsiteX36" fmla="*/ 206619 w 824673"/>
                  <a:gd name="connsiteY36" fmla="*/ 1240683 h 1637706"/>
                  <a:gd name="connsiteX37" fmla="*/ 334248 w 824673"/>
                  <a:gd name="connsiteY37" fmla="*/ 978217 h 1637706"/>
                  <a:gd name="connsiteX38" fmla="*/ 497493 w 824673"/>
                  <a:gd name="connsiteY38" fmla="*/ 927775 h 1637706"/>
                  <a:gd name="connsiteX39" fmla="*/ 492088 w 824673"/>
                  <a:gd name="connsiteY39" fmla="*/ 913640 h 1637706"/>
                  <a:gd name="connsiteX40" fmla="*/ 343256 w 824673"/>
                  <a:gd name="connsiteY40" fmla="*/ 959509 h 1637706"/>
                  <a:gd name="connsiteX41" fmla="*/ 458552 w 824673"/>
                  <a:gd name="connsiteY41" fmla="*/ 722542 h 1637706"/>
                  <a:gd name="connsiteX42" fmla="*/ 645355 w 824673"/>
                  <a:gd name="connsiteY42" fmla="*/ 643553 h 1637706"/>
                  <a:gd name="connsiteX43" fmla="*/ 638565 w 824673"/>
                  <a:gd name="connsiteY43" fmla="*/ 629834 h 1637706"/>
                  <a:gd name="connsiteX44" fmla="*/ 468807 w 824673"/>
                  <a:gd name="connsiteY44" fmla="*/ 701756 h 1637706"/>
                  <a:gd name="connsiteX45" fmla="*/ 565673 w 824673"/>
                  <a:gd name="connsiteY45" fmla="*/ 502343 h 1637706"/>
                  <a:gd name="connsiteX46" fmla="*/ 735291 w 824673"/>
                  <a:gd name="connsiteY46" fmla="*/ 432223 h 163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24673" h="1637706">
                    <a:moveTo>
                      <a:pt x="735291" y="432223"/>
                    </a:moveTo>
                    <a:lnTo>
                      <a:pt x="728640" y="418504"/>
                    </a:lnTo>
                    <a:lnTo>
                      <a:pt x="575789" y="481695"/>
                    </a:lnTo>
                    <a:lnTo>
                      <a:pt x="652699" y="323578"/>
                    </a:lnTo>
                    <a:lnTo>
                      <a:pt x="824674" y="226574"/>
                    </a:lnTo>
                    <a:lnTo>
                      <a:pt x="816636" y="213548"/>
                    </a:lnTo>
                    <a:lnTo>
                      <a:pt x="664478" y="299327"/>
                    </a:lnTo>
                    <a:lnTo>
                      <a:pt x="792108" y="37000"/>
                    </a:lnTo>
                    <a:lnTo>
                      <a:pt x="778805" y="29656"/>
                    </a:lnTo>
                    <a:lnTo>
                      <a:pt x="665310" y="262604"/>
                    </a:lnTo>
                    <a:lnTo>
                      <a:pt x="694134" y="3049"/>
                    </a:lnTo>
                    <a:lnTo>
                      <a:pt x="679445" y="0"/>
                    </a:lnTo>
                    <a:lnTo>
                      <a:pt x="645909" y="302514"/>
                    </a:lnTo>
                    <a:lnTo>
                      <a:pt x="563732" y="471440"/>
                    </a:lnTo>
                    <a:lnTo>
                      <a:pt x="573294" y="203847"/>
                    </a:lnTo>
                    <a:lnTo>
                      <a:pt x="558605" y="202046"/>
                    </a:lnTo>
                    <a:lnTo>
                      <a:pt x="547796" y="504283"/>
                    </a:lnTo>
                    <a:lnTo>
                      <a:pt x="454395" y="696213"/>
                    </a:lnTo>
                    <a:lnTo>
                      <a:pt x="427927" y="506639"/>
                    </a:lnTo>
                    <a:lnTo>
                      <a:pt x="413376" y="507332"/>
                    </a:lnTo>
                    <a:lnTo>
                      <a:pt x="443032" y="719632"/>
                    </a:lnTo>
                    <a:lnTo>
                      <a:pt x="336189" y="939277"/>
                    </a:lnTo>
                    <a:lnTo>
                      <a:pt x="327043" y="708684"/>
                    </a:lnTo>
                    <a:lnTo>
                      <a:pt x="312353" y="707992"/>
                    </a:lnTo>
                    <a:lnTo>
                      <a:pt x="322608" y="967270"/>
                    </a:lnTo>
                    <a:lnTo>
                      <a:pt x="203431" y="1212136"/>
                    </a:lnTo>
                    <a:lnTo>
                      <a:pt x="190821" y="1118181"/>
                    </a:lnTo>
                    <a:lnTo>
                      <a:pt x="176132" y="1118458"/>
                    </a:lnTo>
                    <a:lnTo>
                      <a:pt x="191375" y="1236803"/>
                    </a:lnTo>
                    <a:lnTo>
                      <a:pt x="0" y="1630224"/>
                    </a:lnTo>
                    <a:lnTo>
                      <a:pt x="13442" y="1637707"/>
                    </a:lnTo>
                    <a:lnTo>
                      <a:pt x="194563" y="1265350"/>
                    </a:lnTo>
                    <a:lnTo>
                      <a:pt x="195255" y="1272140"/>
                    </a:lnTo>
                    <a:lnTo>
                      <a:pt x="366121" y="1203406"/>
                    </a:lnTo>
                    <a:lnTo>
                      <a:pt x="359608" y="1189548"/>
                    </a:lnTo>
                    <a:lnTo>
                      <a:pt x="207589" y="1250661"/>
                    </a:lnTo>
                    <a:lnTo>
                      <a:pt x="206619" y="1240683"/>
                    </a:lnTo>
                    <a:lnTo>
                      <a:pt x="334248" y="978217"/>
                    </a:lnTo>
                    <a:lnTo>
                      <a:pt x="497493" y="927775"/>
                    </a:lnTo>
                    <a:lnTo>
                      <a:pt x="492088" y="913640"/>
                    </a:lnTo>
                    <a:lnTo>
                      <a:pt x="343256" y="959509"/>
                    </a:lnTo>
                    <a:lnTo>
                      <a:pt x="458552" y="722542"/>
                    </a:lnTo>
                    <a:lnTo>
                      <a:pt x="645355" y="643553"/>
                    </a:lnTo>
                    <a:lnTo>
                      <a:pt x="638565" y="629834"/>
                    </a:lnTo>
                    <a:lnTo>
                      <a:pt x="468807" y="701756"/>
                    </a:lnTo>
                    <a:lnTo>
                      <a:pt x="565673" y="502343"/>
                    </a:lnTo>
                    <a:lnTo>
                      <a:pt x="735291" y="432223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8E06828-F28B-7641-AB6E-1B3D91B36CD7}"/>
                  </a:ext>
                </a:extLst>
              </p:cNvPr>
              <p:cNvSpPr/>
              <p:nvPr/>
            </p:nvSpPr>
            <p:spPr>
              <a:xfrm>
                <a:off x="8685375" y="3474391"/>
                <a:ext cx="736954" cy="1525736"/>
              </a:xfrm>
              <a:custGeom>
                <a:avLst/>
                <a:gdLst>
                  <a:gd name="connsiteX0" fmla="*/ 562762 w 736954"/>
                  <a:gd name="connsiteY0" fmla="*/ 948146 h 1525736"/>
                  <a:gd name="connsiteX1" fmla="*/ 548073 w 736954"/>
                  <a:gd name="connsiteY1" fmla="*/ 945929 h 1525736"/>
                  <a:gd name="connsiteX2" fmla="*/ 537957 w 736954"/>
                  <a:gd name="connsiteY2" fmla="*/ 1092267 h 1525736"/>
                  <a:gd name="connsiteX3" fmla="*/ 461740 w 736954"/>
                  <a:gd name="connsiteY3" fmla="*/ 928191 h 1525736"/>
                  <a:gd name="connsiteX4" fmla="*/ 499571 w 736954"/>
                  <a:gd name="connsiteY4" fmla="*/ 740419 h 1525736"/>
                  <a:gd name="connsiteX5" fmla="*/ 485021 w 736954"/>
                  <a:gd name="connsiteY5" fmla="*/ 736261 h 1525736"/>
                  <a:gd name="connsiteX6" fmla="*/ 451069 w 736954"/>
                  <a:gd name="connsiteY6" fmla="*/ 905325 h 1525736"/>
                  <a:gd name="connsiteX7" fmla="*/ 347829 w 736954"/>
                  <a:gd name="connsiteY7" fmla="*/ 683186 h 1525736"/>
                  <a:gd name="connsiteX8" fmla="*/ 375406 w 736954"/>
                  <a:gd name="connsiteY8" fmla="*/ 452871 h 1525736"/>
                  <a:gd name="connsiteX9" fmla="*/ 360855 w 736954"/>
                  <a:gd name="connsiteY9" fmla="*/ 449961 h 1525736"/>
                  <a:gd name="connsiteX10" fmla="*/ 335911 w 736954"/>
                  <a:gd name="connsiteY10" fmla="*/ 657550 h 1525736"/>
                  <a:gd name="connsiteX11" fmla="*/ 250132 w 736954"/>
                  <a:gd name="connsiteY11" fmla="*/ 472964 h 1525736"/>
                  <a:gd name="connsiteX12" fmla="*/ 258724 w 736954"/>
                  <a:gd name="connsiteY12" fmla="*/ 476568 h 1525736"/>
                  <a:gd name="connsiteX13" fmla="*/ 271057 w 736954"/>
                  <a:gd name="connsiteY13" fmla="*/ 249855 h 1525736"/>
                  <a:gd name="connsiteX14" fmla="*/ 256368 w 736954"/>
                  <a:gd name="connsiteY14" fmla="*/ 247776 h 1525736"/>
                  <a:gd name="connsiteX15" fmla="*/ 245005 w 736954"/>
                  <a:gd name="connsiteY15" fmla="*/ 455365 h 1525736"/>
                  <a:gd name="connsiteX16" fmla="*/ 241263 w 736954"/>
                  <a:gd name="connsiteY16" fmla="*/ 453841 h 1525736"/>
                  <a:gd name="connsiteX17" fmla="*/ 144675 w 736954"/>
                  <a:gd name="connsiteY17" fmla="*/ 245975 h 1525736"/>
                  <a:gd name="connsiteX18" fmla="*/ 163244 w 736954"/>
                  <a:gd name="connsiteY18" fmla="*/ 33536 h 1525736"/>
                  <a:gd name="connsiteX19" fmla="*/ 148555 w 736954"/>
                  <a:gd name="connsiteY19" fmla="*/ 30903 h 1525736"/>
                  <a:gd name="connsiteX20" fmla="*/ 132064 w 736954"/>
                  <a:gd name="connsiteY20" fmla="*/ 218952 h 1525736"/>
                  <a:gd name="connsiteX21" fmla="*/ 30348 w 736954"/>
                  <a:gd name="connsiteY21" fmla="*/ 0 h 1525736"/>
                  <a:gd name="connsiteX22" fmla="*/ 17045 w 736954"/>
                  <a:gd name="connsiteY22" fmla="*/ 5266 h 1525736"/>
                  <a:gd name="connsiteX23" fmla="*/ 125274 w 736954"/>
                  <a:gd name="connsiteY23" fmla="*/ 238076 h 1525736"/>
                  <a:gd name="connsiteX24" fmla="*/ 6790 w 736954"/>
                  <a:gd name="connsiteY24" fmla="*/ 165184 h 1525736"/>
                  <a:gd name="connsiteX25" fmla="*/ 0 w 736954"/>
                  <a:gd name="connsiteY25" fmla="*/ 177656 h 1525736"/>
                  <a:gd name="connsiteX26" fmla="*/ 136083 w 736954"/>
                  <a:gd name="connsiteY26" fmla="*/ 261357 h 1525736"/>
                  <a:gd name="connsiteX27" fmla="*/ 221724 w 736954"/>
                  <a:gd name="connsiteY27" fmla="*/ 445803 h 1525736"/>
                  <a:gd name="connsiteX28" fmla="*/ 109060 w 736954"/>
                  <a:gd name="connsiteY28" fmla="*/ 399380 h 1525736"/>
                  <a:gd name="connsiteX29" fmla="*/ 104626 w 736954"/>
                  <a:gd name="connsiteY29" fmla="*/ 412960 h 1525736"/>
                  <a:gd name="connsiteX30" fmla="*/ 230731 w 736954"/>
                  <a:gd name="connsiteY30" fmla="*/ 464927 h 1525736"/>
                  <a:gd name="connsiteX31" fmla="*/ 319559 w 736954"/>
                  <a:gd name="connsiteY31" fmla="*/ 656164 h 1525736"/>
                  <a:gd name="connsiteX32" fmla="*/ 186525 w 736954"/>
                  <a:gd name="connsiteY32" fmla="*/ 580362 h 1525736"/>
                  <a:gd name="connsiteX33" fmla="*/ 180151 w 736954"/>
                  <a:gd name="connsiteY33" fmla="*/ 593111 h 1525736"/>
                  <a:gd name="connsiteX34" fmla="*/ 329814 w 736954"/>
                  <a:gd name="connsiteY34" fmla="*/ 678336 h 1525736"/>
                  <a:gd name="connsiteX35" fmla="*/ 435825 w 736954"/>
                  <a:gd name="connsiteY35" fmla="*/ 906434 h 1525736"/>
                  <a:gd name="connsiteX36" fmla="*/ 317065 w 736954"/>
                  <a:gd name="connsiteY36" fmla="*/ 862644 h 1525736"/>
                  <a:gd name="connsiteX37" fmla="*/ 313185 w 736954"/>
                  <a:gd name="connsiteY37" fmla="*/ 876502 h 1525736"/>
                  <a:gd name="connsiteX38" fmla="*/ 444418 w 736954"/>
                  <a:gd name="connsiteY38" fmla="*/ 924865 h 1525736"/>
                  <a:gd name="connsiteX39" fmla="*/ 535878 w 736954"/>
                  <a:gd name="connsiteY39" fmla="*/ 1121784 h 1525736"/>
                  <a:gd name="connsiteX40" fmla="*/ 535186 w 736954"/>
                  <a:gd name="connsiteY40" fmla="*/ 1132454 h 1525736"/>
                  <a:gd name="connsiteX41" fmla="*/ 421136 w 736954"/>
                  <a:gd name="connsiteY41" fmla="*/ 1071757 h 1525736"/>
                  <a:gd name="connsiteX42" fmla="*/ 415178 w 736954"/>
                  <a:gd name="connsiteY42" fmla="*/ 1084645 h 1525736"/>
                  <a:gd name="connsiteX43" fmla="*/ 548489 w 736954"/>
                  <a:gd name="connsiteY43" fmla="*/ 1155735 h 1525736"/>
                  <a:gd name="connsiteX44" fmla="*/ 548905 w 736954"/>
                  <a:gd name="connsiteY44" fmla="*/ 1149637 h 1525736"/>
                  <a:gd name="connsiteX45" fmla="*/ 723651 w 736954"/>
                  <a:gd name="connsiteY45" fmla="*/ 1525736 h 1525736"/>
                  <a:gd name="connsiteX46" fmla="*/ 736954 w 736954"/>
                  <a:gd name="connsiteY46" fmla="*/ 1520470 h 1525736"/>
                  <a:gd name="connsiteX47" fmla="*/ 550845 w 736954"/>
                  <a:gd name="connsiteY47" fmla="*/ 1120120 h 1525736"/>
                  <a:gd name="connsiteX48" fmla="*/ 562762 w 736954"/>
                  <a:gd name="connsiteY48" fmla="*/ 948146 h 152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736954" h="1525736">
                    <a:moveTo>
                      <a:pt x="562762" y="948146"/>
                    </a:moveTo>
                    <a:lnTo>
                      <a:pt x="548073" y="945929"/>
                    </a:lnTo>
                    <a:lnTo>
                      <a:pt x="537957" y="1092267"/>
                    </a:lnTo>
                    <a:lnTo>
                      <a:pt x="461740" y="928191"/>
                    </a:lnTo>
                    <a:lnTo>
                      <a:pt x="499571" y="740419"/>
                    </a:lnTo>
                    <a:lnTo>
                      <a:pt x="485021" y="736261"/>
                    </a:lnTo>
                    <a:lnTo>
                      <a:pt x="451069" y="905325"/>
                    </a:lnTo>
                    <a:lnTo>
                      <a:pt x="347829" y="683186"/>
                    </a:lnTo>
                    <a:lnTo>
                      <a:pt x="375406" y="452871"/>
                    </a:lnTo>
                    <a:lnTo>
                      <a:pt x="360855" y="449961"/>
                    </a:lnTo>
                    <a:lnTo>
                      <a:pt x="335911" y="657550"/>
                    </a:lnTo>
                    <a:lnTo>
                      <a:pt x="250132" y="472964"/>
                    </a:lnTo>
                    <a:lnTo>
                      <a:pt x="258724" y="476568"/>
                    </a:lnTo>
                    <a:lnTo>
                      <a:pt x="271057" y="249855"/>
                    </a:lnTo>
                    <a:lnTo>
                      <a:pt x="256368" y="247776"/>
                    </a:lnTo>
                    <a:lnTo>
                      <a:pt x="245005" y="455365"/>
                    </a:lnTo>
                    <a:lnTo>
                      <a:pt x="241263" y="453841"/>
                    </a:lnTo>
                    <a:lnTo>
                      <a:pt x="144675" y="245975"/>
                    </a:lnTo>
                    <a:lnTo>
                      <a:pt x="163244" y="33536"/>
                    </a:lnTo>
                    <a:lnTo>
                      <a:pt x="148555" y="30903"/>
                    </a:lnTo>
                    <a:lnTo>
                      <a:pt x="132064" y="218952"/>
                    </a:lnTo>
                    <a:lnTo>
                      <a:pt x="30348" y="0"/>
                    </a:lnTo>
                    <a:lnTo>
                      <a:pt x="17045" y="5266"/>
                    </a:lnTo>
                    <a:lnTo>
                      <a:pt x="125274" y="238076"/>
                    </a:lnTo>
                    <a:lnTo>
                      <a:pt x="6790" y="165184"/>
                    </a:lnTo>
                    <a:lnTo>
                      <a:pt x="0" y="177656"/>
                    </a:lnTo>
                    <a:lnTo>
                      <a:pt x="136083" y="261357"/>
                    </a:lnTo>
                    <a:lnTo>
                      <a:pt x="221724" y="445803"/>
                    </a:lnTo>
                    <a:lnTo>
                      <a:pt x="109060" y="399380"/>
                    </a:lnTo>
                    <a:lnTo>
                      <a:pt x="104626" y="412960"/>
                    </a:lnTo>
                    <a:lnTo>
                      <a:pt x="230731" y="464927"/>
                    </a:lnTo>
                    <a:lnTo>
                      <a:pt x="319559" y="656164"/>
                    </a:lnTo>
                    <a:lnTo>
                      <a:pt x="186525" y="580362"/>
                    </a:lnTo>
                    <a:lnTo>
                      <a:pt x="180151" y="593111"/>
                    </a:lnTo>
                    <a:lnTo>
                      <a:pt x="329814" y="678336"/>
                    </a:lnTo>
                    <a:lnTo>
                      <a:pt x="435825" y="906434"/>
                    </a:lnTo>
                    <a:lnTo>
                      <a:pt x="317065" y="862644"/>
                    </a:lnTo>
                    <a:lnTo>
                      <a:pt x="313185" y="876502"/>
                    </a:lnTo>
                    <a:lnTo>
                      <a:pt x="444418" y="924865"/>
                    </a:lnTo>
                    <a:lnTo>
                      <a:pt x="535878" y="1121784"/>
                    </a:lnTo>
                    <a:lnTo>
                      <a:pt x="535186" y="1132454"/>
                    </a:lnTo>
                    <a:lnTo>
                      <a:pt x="421136" y="1071757"/>
                    </a:lnTo>
                    <a:lnTo>
                      <a:pt x="415178" y="1084645"/>
                    </a:lnTo>
                    <a:lnTo>
                      <a:pt x="548489" y="1155735"/>
                    </a:lnTo>
                    <a:lnTo>
                      <a:pt x="548905" y="1149637"/>
                    </a:lnTo>
                    <a:lnTo>
                      <a:pt x="723651" y="1525736"/>
                    </a:lnTo>
                    <a:lnTo>
                      <a:pt x="736954" y="1520470"/>
                    </a:lnTo>
                    <a:lnTo>
                      <a:pt x="550845" y="1120120"/>
                    </a:lnTo>
                    <a:lnTo>
                      <a:pt x="562762" y="94814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4E38F283-95E3-6540-938E-C51E9C80F74A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497864D1-5955-204A-9D59-D1D398D677B5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9952372D-3513-7447-B6F6-BA9C3C69C61D}"/>
                </a:ext>
              </a:extLst>
            </p:cNvPr>
            <p:cNvSpPr/>
            <p:nvPr/>
          </p:nvSpPr>
          <p:spPr>
            <a:xfrm>
              <a:off x="6894773" y="2898236"/>
              <a:ext cx="171596" cy="300254"/>
            </a:xfrm>
            <a:custGeom>
              <a:avLst/>
              <a:gdLst>
                <a:gd name="connsiteX0" fmla="*/ 135711 w 171596"/>
                <a:gd name="connsiteY0" fmla="*/ 300247 h 300254"/>
                <a:gd name="connsiteX1" fmla="*/ 23325 w 171596"/>
                <a:gd name="connsiteY1" fmla="*/ 182457 h 300254"/>
                <a:gd name="connsiteX2" fmla="*/ 9467 w 171596"/>
                <a:gd name="connsiteY2" fmla="*/ 46097 h 300254"/>
                <a:gd name="connsiteX3" fmla="*/ 109382 w 171596"/>
                <a:gd name="connsiteY3" fmla="*/ 6186 h 300254"/>
                <a:gd name="connsiteX4" fmla="*/ 118112 w 171596"/>
                <a:gd name="connsiteY4" fmla="*/ 10621 h 300254"/>
                <a:gd name="connsiteX5" fmla="*/ 165090 w 171596"/>
                <a:gd name="connsiteY5" fmla="*/ 221120 h 300254"/>
                <a:gd name="connsiteX6" fmla="*/ 135711 w 171596"/>
                <a:gd name="connsiteY6" fmla="*/ 300247 h 3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596" h="300254">
                  <a:moveTo>
                    <a:pt x="135711" y="300247"/>
                  </a:moveTo>
                  <a:cubicBezTo>
                    <a:pt x="135711" y="300247"/>
                    <a:pt x="46329" y="228603"/>
                    <a:pt x="23325" y="182457"/>
                  </a:cubicBezTo>
                  <a:cubicBezTo>
                    <a:pt x="3924" y="143239"/>
                    <a:pt x="-10211" y="87808"/>
                    <a:pt x="9467" y="46097"/>
                  </a:cubicBezTo>
                  <a:cubicBezTo>
                    <a:pt x="26041" y="7489"/>
                    <a:pt x="70774" y="-10388"/>
                    <a:pt x="109382" y="6186"/>
                  </a:cubicBezTo>
                  <a:cubicBezTo>
                    <a:pt x="112389" y="7475"/>
                    <a:pt x="115299" y="8958"/>
                    <a:pt x="118112" y="10621"/>
                  </a:cubicBezTo>
                  <a:cubicBezTo>
                    <a:pt x="173543" y="45404"/>
                    <a:pt x="179086" y="164026"/>
                    <a:pt x="165090" y="221120"/>
                  </a:cubicBezTo>
                  <a:cubicBezTo>
                    <a:pt x="164258" y="226109"/>
                    <a:pt x="136681" y="301079"/>
                    <a:pt x="135711" y="300247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A8958D4A-0EBE-D643-8E35-919471D974A8}"/>
                </a:ext>
              </a:extLst>
            </p:cNvPr>
            <p:cNvSpPr/>
            <p:nvPr/>
          </p:nvSpPr>
          <p:spPr>
            <a:xfrm>
              <a:off x="7758999" y="3550720"/>
              <a:ext cx="180142" cy="294800"/>
            </a:xfrm>
            <a:custGeom>
              <a:avLst/>
              <a:gdLst>
                <a:gd name="connsiteX0" fmla="*/ 98238 w 180142"/>
                <a:gd name="connsiteY0" fmla="*/ 245448 h 294800"/>
                <a:gd name="connsiteX1" fmla="*/ 30335 w 180142"/>
                <a:gd name="connsiteY1" fmla="*/ 294781 h 294800"/>
                <a:gd name="connsiteX2" fmla="*/ 679 w 180142"/>
                <a:gd name="connsiteY2" fmla="*/ 133477 h 294800"/>
                <a:gd name="connsiteX3" fmla="*/ 63455 w 180142"/>
                <a:gd name="connsiteY3" fmla="*/ 12083 h 294800"/>
                <a:gd name="connsiteX4" fmla="*/ 168579 w 180142"/>
                <a:gd name="connsiteY4" fmla="*/ 34963 h 294800"/>
                <a:gd name="connsiteX5" fmla="*/ 173347 w 180142"/>
                <a:gd name="connsiteY5" fmla="*/ 43540 h 294800"/>
                <a:gd name="connsiteX6" fmla="*/ 98238 w 180142"/>
                <a:gd name="connsiteY6" fmla="*/ 245448 h 29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42" h="294800">
                  <a:moveTo>
                    <a:pt x="98238" y="245448"/>
                  </a:moveTo>
                  <a:cubicBezTo>
                    <a:pt x="94496" y="248912"/>
                    <a:pt x="30750" y="295890"/>
                    <a:pt x="30335" y="294781"/>
                  </a:cubicBezTo>
                  <a:cubicBezTo>
                    <a:pt x="29919" y="293673"/>
                    <a:pt x="-5280" y="184751"/>
                    <a:pt x="679" y="133477"/>
                  </a:cubicBezTo>
                  <a:cubicBezTo>
                    <a:pt x="5668" y="89825"/>
                    <a:pt x="23960" y="35642"/>
                    <a:pt x="63455" y="12083"/>
                  </a:cubicBezTo>
                  <a:cubicBezTo>
                    <a:pt x="98806" y="-10629"/>
                    <a:pt x="145867" y="-389"/>
                    <a:pt x="168579" y="34963"/>
                  </a:cubicBezTo>
                  <a:cubicBezTo>
                    <a:pt x="170353" y="37720"/>
                    <a:pt x="171947" y="40575"/>
                    <a:pt x="173347" y="43540"/>
                  </a:cubicBezTo>
                  <a:cubicBezTo>
                    <a:pt x="200369" y="103683"/>
                    <a:pt x="140920" y="205953"/>
                    <a:pt x="98238" y="24544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49C72F1D-9654-7C49-81AD-32F6152D3AB7}"/>
                </a:ext>
              </a:extLst>
            </p:cNvPr>
            <p:cNvSpPr/>
            <p:nvPr/>
          </p:nvSpPr>
          <p:spPr>
            <a:xfrm>
              <a:off x="5651079" y="3307267"/>
              <a:ext cx="658117" cy="1527399"/>
            </a:xfrm>
            <a:custGeom>
              <a:avLst/>
              <a:gdLst>
                <a:gd name="connsiteX0" fmla="*/ 332454 w 658117"/>
                <a:gd name="connsiteY0" fmla="*/ 0 h 1527399"/>
                <a:gd name="connsiteX1" fmla="*/ 658111 w 658117"/>
                <a:gd name="connsiteY1" fmla="*/ 765224 h 1527399"/>
                <a:gd name="connsiteX2" fmla="*/ 325526 w 658117"/>
                <a:gd name="connsiteY2" fmla="*/ 1527399 h 1527399"/>
                <a:gd name="connsiteX3" fmla="*/ 7 w 658117"/>
                <a:gd name="connsiteY3" fmla="*/ 762175 h 1527399"/>
                <a:gd name="connsiteX4" fmla="*/ 332454 w 658117"/>
                <a:gd name="connsiteY4" fmla="*/ 0 h 152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117" h="1527399">
                  <a:moveTo>
                    <a:pt x="332454" y="0"/>
                  </a:moveTo>
                  <a:cubicBezTo>
                    <a:pt x="332454" y="0"/>
                    <a:pt x="659774" y="343395"/>
                    <a:pt x="658111" y="765224"/>
                  </a:cubicBezTo>
                  <a:cubicBezTo>
                    <a:pt x="656448" y="1187053"/>
                    <a:pt x="325526" y="1527399"/>
                    <a:pt x="325526" y="1527399"/>
                  </a:cubicBezTo>
                  <a:cubicBezTo>
                    <a:pt x="325526" y="1527399"/>
                    <a:pt x="-1794" y="1184005"/>
                    <a:pt x="7" y="762175"/>
                  </a:cubicBezTo>
                  <a:cubicBezTo>
                    <a:pt x="1809" y="340346"/>
                    <a:pt x="332454" y="0"/>
                    <a:pt x="332454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856CA83D-845E-664A-A2D8-72E40168DEE7}"/>
                </a:ext>
              </a:extLst>
            </p:cNvPr>
            <p:cNvSpPr/>
            <p:nvPr/>
          </p:nvSpPr>
          <p:spPr>
            <a:xfrm>
              <a:off x="6100293" y="2816903"/>
              <a:ext cx="2233144" cy="2107977"/>
            </a:xfrm>
            <a:custGeom>
              <a:avLst/>
              <a:gdLst>
                <a:gd name="connsiteX0" fmla="*/ 349968 w 2233144"/>
                <a:gd name="connsiteY0" fmla="*/ 1508215 h 2107977"/>
                <a:gd name="connsiteX1" fmla="*/ 338189 w 2233144"/>
                <a:gd name="connsiteY1" fmla="*/ 1493109 h 2107977"/>
                <a:gd name="connsiteX2" fmla="*/ 309365 w 2233144"/>
                <a:gd name="connsiteY2" fmla="*/ 1359105 h 2107977"/>
                <a:gd name="connsiteX3" fmla="*/ 404429 w 2233144"/>
                <a:gd name="connsiteY3" fmla="*/ 1307887 h 2107977"/>
                <a:gd name="connsiteX4" fmla="*/ 413298 w 2233144"/>
                <a:gd name="connsiteY4" fmla="*/ 1311158 h 2107977"/>
                <a:gd name="connsiteX5" fmla="*/ 484250 w 2233144"/>
                <a:gd name="connsiteY5" fmla="*/ 1464286 h 2107977"/>
                <a:gd name="connsiteX6" fmla="*/ 531643 w 2233144"/>
                <a:gd name="connsiteY6" fmla="*/ 1454585 h 2107977"/>
                <a:gd name="connsiteX7" fmla="*/ 549381 w 2233144"/>
                <a:gd name="connsiteY7" fmla="*/ 1413982 h 2107977"/>
                <a:gd name="connsiteX8" fmla="*/ 566149 w 2233144"/>
                <a:gd name="connsiteY8" fmla="*/ 1371716 h 2107977"/>
                <a:gd name="connsiteX9" fmla="*/ 588044 w 2233144"/>
                <a:gd name="connsiteY9" fmla="*/ 1306446 h 2107977"/>
                <a:gd name="connsiteX10" fmla="*/ 458613 w 2233144"/>
                <a:gd name="connsiteY10" fmla="*/ 1227180 h 2107977"/>
                <a:gd name="connsiteX11" fmla="*/ 410250 w 2233144"/>
                <a:gd name="connsiteY11" fmla="*/ 1099273 h 2107977"/>
                <a:gd name="connsiteX12" fmla="*/ 497027 w 2233144"/>
                <a:gd name="connsiteY12" fmla="*/ 1034017 h 2107977"/>
                <a:gd name="connsiteX13" fmla="*/ 505868 w 2233144"/>
                <a:gd name="connsiteY13" fmla="*/ 1035804 h 2107977"/>
                <a:gd name="connsiteX14" fmla="*/ 605782 w 2233144"/>
                <a:gd name="connsiteY14" fmla="*/ 1226348 h 2107977"/>
                <a:gd name="connsiteX15" fmla="*/ 603565 w 2233144"/>
                <a:gd name="connsiteY15" fmla="*/ 1255449 h 2107977"/>
                <a:gd name="connsiteX16" fmla="*/ 621719 w 2233144"/>
                <a:gd name="connsiteY16" fmla="*/ 1189764 h 2107977"/>
                <a:gd name="connsiteX17" fmla="*/ 666756 w 2233144"/>
                <a:gd name="connsiteY17" fmla="*/ 996864 h 2107977"/>
                <a:gd name="connsiteX18" fmla="*/ 676180 w 2233144"/>
                <a:gd name="connsiteY18" fmla="*/ 956400 h 2107977"/>
                <a:gd name="connsiteX19" fmla="*/ 542868 w 2233144"/>
                <a:gd name="connsiteY19" fmla="*/ 875471 h 2107977"/>
                <a:gd name="connsiteX20" fmla="*/ 494366 w 2233144"/>
                <a:gd name="connsiteY20" fmla="*/ 747425 h 2107977"/>
                <a:gd name="connsiteX21" fmla="*/ 581254 w 2233144"/>
                <a:gd name="connsiteY21" fmla="*/ 682321 h 2107977"/>
                <a:gd name="connsiteX22" fmla="*/ 589984 w 2233144"/>
                <a:gd name="connsiteY22" fmla="*/ 684095 h 2107977"/>
                <a:gd name="connsiteX23" fmla="*/ 690037 w 2233144"/>
                <a:gd name="connsiteY23" fmla="*/ 874500 h 2107977"/>
                <a:gd name="connsiteX24" fmla="*/ 687266 w 2233144"/>
                <a:gd name="connsiteY24" fmla="*/ 908175 h 2107977"/>
                <a:gd name="connsiteX25" fmla="*/ 714981 w 2233144"/>
                <a:gd name="connsiteY25" fmla="*/ 803687 h 2107977"/>
                <a:gd name="connsiteX26" fmla="*/ 776094 w 2233144"/>
                <a:gd name="connsiteY26" fmla="*/ 630327 h 2107977"/>
                <a:gd name="connsiteX27" fmla="*/ 638625 w 2233144"/>
                <a:gd name="connsiteY27" fmla="*/ 547181 h 2107977"/>
                <a:gd name="connsiteX28" fmla="*/ 590123 w 2233144"/>
                <a:gd name="connsiteY28" fmla="*/ 419274 h 2107977"/>
                <a:gd name="connsiteX29" fmla="*/ 677150 w 2233144"/>
                <a:gd name="connsiteY29" fmla="*/ 354032 h 2107977"/>
                <a:gd name="connsiteX30" fmla="*/ 685880 w 2233144"/>
                <a:gd name="connsiteY30" fmla="*/ 355805 h 2107977"/>
                <a:gd name="connsiteX31" fmla="*/ 785794 w 2233144"/>
                <a:gd name="connsiteY31" fmla="*/ 546349 h 2107977"/>
                <a:gd name="connsiteX32" fmla="*/ 778727 w 2233144"/>
                <a:gd name="connsiteY32" fmla="*/ 623398 h 2107977"/>
                <a:gd name="connsiteX33" fmla="*/ 779558 w 2233144"/>
                <a:gd name="connsiteY33" fmla="*/ 621458 h 2107977"/>
                <a:gd name="connsiteX34" fmla="*/ 868663 w 2233144"/>
                <a:gd name="connsiteY34" fmla="*/ 465004 h 2107977"/>
                <a:gd name="connsiteX35" fmla="*/ 966915 w 2233144"/>
                <a:gd name="connsiteY35" fmla="*/ 337929 h 2107977"/>
                <a:gd name="connsiteX36" fmla="*/ 1059346 w 2233144"/>
                <a:gd name="connsiteY36" fmla="*/ 238985 h 2107977"/>
                <a:gd name="connsiteX37" fmla="*/ 1102859 w 2233144"/>
                <a:gd name="connsiteY37" fmla="*/ 197412 h 2107977"/>
                <a:gd name="connsiteX38" fmla="*/ 1101473 w 2233144"/>
                <a:gd name="connsiteY38" fmla="*/ 197412 h 2107977"/>
                <a:gd name="connsiteX39" fmla="*/ 1134316 w 2233144"/>
                <a:gd name="connsiteY39" fmla="*/ 119531 h 2107977"/>
                <a:gd name="connsiteX40" fmla="*/ 1312249 w 2233144"/>
                <a:gd name="connsiteY40" fmla="*/ 1602 h 2107977"/>
                <a:gd name="connsiteX41" fmla="*/ 1368235 w 2233144"/>
                <a:gd name="connsiteY41" fmla="*/ 96915 h 2107977"/>
                <a:gd name="connsiteX42" fmla="*/ 1366018 w 2233144"/>
                <a:gd name="connsiteY42" fmla="*/ 104010 h 2107977"/>
                <a:gd name="connsiteX43" fmla="*/ 1262916 w 2233144"/>
                <a:gd name="connsiteY43" fmla="*/ 192284 h 2107977"/>
                <a:gd name="connsiteX44" fmla="*/ 1106739 w 2233144"/>
                <a:gd name="connsiteY44" fmla="*/ 197827 h 2107977"/>
                <a:gd name="connsiteX45" fmla="*/ 1062395 w 2233144"/>
                <a:gd name="connsiteY45" fmla="*/ 242311 h 2107977"/>
                <a:gd name="connsiteX46" fmla="*/ 972319 w 2233144"/>
                <a:gd name="connsiteY46" fmla="*/ 342918 h 2107977"/>
                <a:gd name="connsiteX47" fmla="*/ 946960 w 2233144"/>
                <a:gd name="connsiteY47" fmla="*/ 375345 h 2107977"/>
                <a:gd name="connsiteX48" fmla="*/ 992690 w 2233144"/>
                <a:gd name="connsiteY48" fmla="*/ 337929 h 2107977"/>
                <a:gd name="connsiteX49" fmla="*/ 1204159 w 2233144"/>
                <a:gd name="connsiteY49" fmla="*/ 316588 h 2107977"/>
                <a:gd name="connsiteX50" fmla="*/ 1210132 w 2233144"/>
                <a:gd name="connsiteY50" fmla="*/ 427741 h 2107977"/>
                <a:gd name="connsiteX51" fmla="*/ 1205406 w 2233144"/>
                <a:gd name="connsiteY51" fmla="*/ 432577 h 2107977"/>
                <a:gd name="connsiteX52" fmla="*/ 1073758 w 2233144"/>
                <a:gd name="connsiteY52" fmla="*/ 462787 h 2107977"/>
                <a:gd name="connsiteX53" fmla="*/ 931993 w 2233144"/>
                <a:gd name="connsiteY53" fmla="*/ 394191 h 2107977"/>
                <a:gd name="connsiteX54" fmla="*/ 877394 w 2233144"/>
                <a:gd name="connsiteY54" fmla="*/ 471240 h 2107977"/>
                <a:gd name="connsiteX55" fmla="*/ 792723 w 2233144"/>
                <a:gd name="connsiteY55" fmla="*/ 627694 h 2107977"/>
                <a:gd name="connsiteX56" fmla="*/ 789120 w 2233144"/>
                <a:gd name="connsiteY56" fmla="*/ 637395 h 2107977"/>
                <a:gd name="connsiteX57" fmla="*/ 845798 w 2233144"/>
                <a:gd name="connsiteY57" fmla="*/ 578777 h 2107977"/>
                <a:gd name="connsiteX58" fmla="*/ 1053664 w 2233144"/>
                <a:gd name="connsiteY58" fmla="*/ 534016 h 2107977"/>
                <a:gd name="connsiteX59" fmla="*/ 1071693 w 2233144"/>
                <a:gd name="connsiteY59" fmla="*/ 643866 h 2107977"/>
                <a:gd name="connsiteX60" fmla="*/ 1067522 w 2233144"/>
                <a:gd name="connsiteY60" fmla="*/ 649174 h 2107977"/>
                <a:gd name="connsiteX61" fmla="*/ 939892 w 2233144"/>
                <a:gd name="connsiteY61" fmla="*/ 693796 h 2107977"/>
                <a:gd name="connsiteX62" fmla="*/ 788427 w 2233144"/>
                <a:gd name="connsiteY62" fmla="*/ 639750 h 2107977"/>
                <a:gd name="connsiteX63" fmla="*/ 732996 w 2233144"/>
                <a:gd name="connsiteY63" fmla="*/ 808676 h 2107977"/>
                <a:gd name="connsiteX64" fmla="*/ 702925 w 2233144"/>
                <a:gd name="connsiteY64" fmla="*/ 938523 h 2107977"/>
                <a:gd name="connsiteX65" fmla="*/ 758356 w 2233144"/>
                <a:gd name="connsiteY65" fmla="*/ 880737 h 2107977"/>
                <a:gd name="connsiteX66" fmla="*/ 966222 w 2233144"/>
                <a:gd name="connsiteY66" fmla="*/ 835976 h 2107977"/>
                <a:gd name="connsiteX67" fmla="*/ 984251 w 2233144"/>
                <a:gd name="connsiteY67" fmla="*/ 945826 h 2107977"/>
                <a:gd name="connsiteX68" fmla="*/ 980080 w 2233144"/>
                <a:gd name="connsiteY68" fmla="*/ 951134 h 2107977"/>
                <a:gd name="connsiteX69" fmla="*/ 852588 w 2233144"/>
                <a:gd name="connsiteY69" fmla="*/ 995756 h 2107977"/>
                <a:gd name="connsiteX70" fmla="*/ 701816 w 2233144"/>
                <a:gd name="connsiteY70" fmla="*/ 942126 h 2107977"/>
                <a:gd name="connsiteX71" fmla="*/ 689206 w 2233144"/>
                <a:gd name="connsiteY71" fmla="*/ 1001853 h 2107977"/>
                <a:gd name="connsiteX72" fmla="*/ 647632 w 2233144"/>
                <a:gd name="connsiteY72" fmla="*/ 1195861 h 2107977"/>
                <a:gd name="connsiteX73" fmla="*/ 630865 w 2233144"/>
                <a:gd name="connsiteY73" fmla="*/ 1261547 h 2107977"/>
                <a:gd name="connsiteX74" fmla="*/ 679090 w 2233144"/>
                <a:gd name="connsiteY74" fmla="*/ 1212213 h 2107977"/>
                <a:gd name="connsiteX75" fmla="*/ 886956 w 2233144"/>
                <a:gd name="connsiteY75" fmla="*/ 1167314 h 2107977"/>
                <a:gd name="connsiteX76" fmla="*/ 904929 w 2233144"/>
                <a:gd name="connsiteY76" fmla="*/ 1277372 h 2107977"/>
                <a:gd name="connsiteX77" fmla="*/ 900813 w 2233144"/>
                <a:gd name="connsiteY77" fmla="*/ 1282611 h 2107977"/>
                <a:gd name="connsiteX78" fmla="*/ 773184 w 2233144"/>
                <a:gd name="connsiteY78" fmla="*/ 1327232 h 2107977"/>
                <a:gd name="connsiteX79" fmla="*/ 627262 w 2233144"/>
                <a:gd name="connsiteY79" fmla="*/ 1275959 h 2107977"/>
                <a:gd name="connsiteX80" fmla="*/ 594835 w 2233144"/>
                <a:gd name="connsiteY80" fmla="*/ 1382386 h 2107977"/>
                <a:gd name="connsiteX81" fmla="*/ 578621 w 2233144"/>
                <a:gd name="connsiteY81" fmla="*/ 1426454 h 2107977"/>
                <a:gd name="connsiteX82" fmla="*/ 569475 w 2233144"/>
                <a:gd name="connsiteY82" fmla="*/ 1448626 h 2107977"/>
                <a:gd name="connsiteX83" fmla="*/ 582085 w 2233144"/>
                <a:gd name="connsiteY83" fmla="*/ 1447379 h 2107977"/>
                <a:gd name="connsiteX84" fmla="*/ 580977 w 2233144"/>
                <a:gd name="connsiteY84" fmla="*/ 1501424 h 2107977"/>
                <a:gd name="connsiteX85" fmla="*/ 742004 w 2233144"/>
                <a:gd name="connsiteY85" fmla="*/ 1458049 h 2107977"/>
                <a:gd name="connsiteX86" fmla="*/ 776108 w 2233144"/>
                <a:gd name="connsiteY86" fmla="*/ 1564020 h 2107977"/>
                <a:gd name="connsiteX87" fmla="*/ 772768 w 2233144"/>
                <a:gd name="connsiteY87" fmla="*/ 1569881 h 2107977"/>
                <a:gd name="connsiteX88" fmla="*/ 762790 w 2233144"/>
                <a:gd name="connsiteY88" fmla="*/ 1583739 h 2107977"/>
                <a:gd name="connsiteX89" fmla="*/ 701262 w 2233144"/>
                <a:gd name="connsiteY89" fmla="*/ 1723010 h 2107977"/>
                <a:gd name="connsiteX90" fmla="*/ 649573 w 2233144"/>
                <a:gd name="connsiteY90" fmla="*/ 1771373 h 2107977"/>
                <a:gd name="connsiteX91" fmla="*/ 698906 w 2233144"/>
                <a:gd name="connsiteY91" fmla="*/ 1743657 h 2107977"/>
                <a:gd name="connsiteX92" fmla="*/ 773045 w 2233144"/>
                <a:gd name="connsiteY92" fmla="*/ 1700006 h 2107977"/>
                <a:gd name="connsiteX93" fmla="*/ 810877 w 2233144"/>
                <a:gd name="connsiteY93" fmla="*/ 1675477 h 2107977"/>
                <a:gd name="connsiteX94" fmla="*/ 847738 w 2233144"/>
                <a:gd name="connsiteY94" fmla="*/ 1649425 h 2107977"/>
                <a:gd name="connsiteX95" fmla="*/ 901506 w 2233144"/>
                <a:gd name="connsiteY95" fmla="*/ 1607851 h 2107977"/>
                <a:gd name="connsiteX96" fmla="*/ 836513 w 2233144"/>
                <a:gd name="connsiteY96" fmla="*/ 1469274 h 2107977"/>
                <a:gd name="connsiteX97" fmla="*/ 865615 w 2233144"/>
                <a:gd name="connsiteY97" fmla="*/ 1335270 h 2107977"/>
                <a:gd name="connsiteX98" fmla="*/ 972832 w 2233144"/>
                <a:gd name="connsiteY98" fmla="*/ 1329020 h 2107977"/>
                <a:gd name="connsiteX99" fmla="*/ 979802 w 2233144"/>
                <a:gd name="connsiteY99" fmla="*/ 1336102 h 2107977"/>
                <a:gd name="connsiteX100" fmla="*/ 959709 w 2233144"/>
                <a:gd name="connsiteY100" fmla="*/ 1551035 h 2107977"/>
                <a:gd name="connsiteX101" fmla="*/ 941971 w 2233144"/>
                <a:gd name="connsiteY101" fmla="*/ 1574039 h 2107977"/>
                <a:gd name="connsiteX102" fmla="*/ 992829 w 2233144"/>
                <a:gd name="connsiteY102" fmla="*/ 1529417 h 2107977"/>
                <a:gd name="connsiteX103" fmla="*/ 1135148 w 2233144"/>
                <a:gd name="connsiteY103" fmla="*/ 1393750 h 2107977"/>
                <a:gd name="connsiteX104" fmla="*/ 1164942 w 2233144"/>
                <a:gd name="connsiteY104" fmla="*/ 1365203 h 2107977"/>
                <a:gd name="connsiteX105" fmla="*/ 1097732 w 2233144"/>
                <a:gd name="connsiteY105" fmla="*/ 1223022 h 2107977"/>
                <a:gd name="connsiteX106" fmla="*/ 1126694 w 2233144"/>
                <a:gd name="connsiteY106" fmla="*/ 1089018 h 2107977"/>
                <a:gd name="connsiteX107" fmla="*/ 1233912 w 2233144"/>
                <a:gd name="connsiteY107" fmla="*/ 1082768 h 2107977"/>
                <a:gd name="connsiteX108" fmla="*/ 1240882 w 2233144"/>
                <a:gd name="connsiteY108" fmla="*/ 1089850 h 2107977"/>
                <a:gd name="connsiteX109" fmla="*/ 1220927 w 2233144"/>
                <a:gd name="connsiteY109" fmla="*/ 1304783 h 2107977"/>
                <a:gd name="connsiteX110" fmla="*/ 1200417 w 2233144"/>
                <a:gd name="connsiteY110" fmla="*/ 1331251 h 2107977"/>
                <a:gd name="connsiteX111" fmla="*/ 1279822 w 2233144"/>
                <a:gd name="connsiteY111" fmla="*/ 1259330 h 2107977"/>
                <a:gd name="connsiteX112" fmla="*/ 1424913 w 2233144"/>
                <a:gd name="connsiteY112" fmla="*/ 1148468 h 2107977"/>
                <a:gd name="connsiteX113" fmla="*/ 1355624 w 2233144"/>
                <a:gd name="connsiteY113" fmla="*/ 1002269 h 2107977"/>
                <a:gd name="connsiteX114" fmla="*/ 1384587 w 2233144"/>
                <a:gd name="connsiteY114" fmla="*/ 868403 h 2107977"/>
                <a:gd name="connsiteX115" fmla="*/ 1491790 w 2233144"/>
                <a:gd name="connsiteY115" fmla="*/ 862029 h 2107977"/>
                <a:gd name="connsiteX116" fmla="*/ 1498774 w 2233144"/>
                <a:gd name="connsiteY116" fmla="*/ 869096 h 2107977"/>
                <a:gd name="connsiteX117" fmla="*/ 1478819 w 2233144"/>
                <a:gd name="connsiteY117" fmla="*/ 1084029 h 2107977"/>
                <a:gd name="connsiteX118" fmla="*/ 1431010 w 2233144"/>
                <a:gd name="connsiteY118" fmla="*/ 1144449 h 2107977"/>
                <a:gd name="connsiteX119" fmla="*/ 1432812 w 2233144"/>
                <a:gd name="connsiteY119" fmla="*/ 1143202 h 2107977"/>
                <a:gd name="connsiteX120" fmla="*/ 1592037 w 2233144"/>
                <a:gd name="connsiteY120" fmla="*/ 1062550 h 2107977"/>
                <a:gd name="connsiteX121" fmla="*/ 1742255 w 2233144"/>
                <a:gd name="connsiteY121" fmla="*/ 1012939 h 2107977"/>
                <a:gd name="connsiteX122" fmla="*/ 1873072 w 2233144"/>
                <a:gd name="connsiteY122" fmla="*/ 982314 h 2107977"/>
                <a:gd name="connsiteX123" fmla="*/ 1932106 w 2233144"/>
                <a:gd name="connsiteY123" fmla="*/ 971782 h 2107977"/>
                <a:gd name="connsiteX124" fmla="*/ 1930997 w 2233144"/>
                <a:gd name="connsiteY124" fmla="*/ 970950 h 2107977"/>
                <a:gd name="connsiteX125" fmla="*/ 2000286 w 2233144"/>
                <a:gd name="connsiteY125" fmla="*/ 924388 h 2107977"/>
                <a:gd name="connsiteX126" fmla="*/ 2212725 w 2233144"/>
                <a:gd name="connsiteY126" fmla="*/ 925774 h 2107977"/>
                <a:gd name="connsiteX127" fmla="*/ 2207404 w 2233144"/>
                <a:gd name="connsiteY127" fmla="*/ 1036760 h 2107977"/>
                <a:gd name="connsiteX128" fmla="*/ 2202054 w 2233144"/>
                <a:gd name="connsiteY128" fmla="*/ 1041209 h 2107977"/>
                <a:gd name="connsiteX129" fmla="*/ 2068050 w 2233144"/>
                <a:gd name="connsiteY129" fmla="*/ 1057145 h 2107977"/>
                <a:gd name="connsiteX130" fmla="*/ 1934739 w 2233144"/>
                <a:gd name="connsiteY130" fmla="*/ 973999 h 2107977"/>
                <a:gd name="connsiteX131" fmla="*/ 1873626 w 2233144"/>
                <a:gd name="connsiteY131" fmla="*/ 986194 h 2107977"/>
                <a:gd name="connsiteX132" fmla="*/ 1743918 w 2233144"/>
                <a:gd name="connsiteY132" fmla="*/ 1019591 h 2107977"/>
                <a:gd name="connsiteX133" fmla="*/ 1705116 w 2233144"/>
                <a:gd name="connsiteY133" fmla="*/ 1032340 h 2107977"/>
                <a:gd name="connsiteX134" fmla="*/ 1763734 w 2233144"/>
                <a:gd name="connsiteY134" fmla="*/ 1026797 h 2107977"/>
                <a:gd name="connsiteX135" fmla="*/ 1951645 w 2233144"/>
                <a:gd name="connsiteY135" fmla="*/ 1127543 h 2107977"/>
                <a:gd name="connsiteX136" fmla="*/ 1896145 w 2233144"/>
                <a:gd name="connsiteY136" fmla="*/ 1223133 h 2107977"/>
                <a:gd name="connsiteX137" fmla="*/ 1889701 w 2233144"/>
                <a:gd name="connsiteY137" fmla="*/ 1224547 h 2107977"/>
                <a:gd name="connsiteX138" fmla="*/ 1763457 w 2233144"/>
                <a:gd name="connsiteY138" fmla="*/ 1175767 h 2107977"/>
                <a:gd name="connsiteX139" fmla="*/ 1682528 w 2233144"/>
                <a:gd name="connsiteY139" fmla="*/ 1039130 h 2107977"/>
                <a:gd name="connsiteX140" fmla="*/ 1595086 w 2233144"/>
                <a:gd name="connsiteY140" fmla="*/ 1072805 h 2107977"/>
                <a:gd name="connsiteX141" fmla="*/ 1439602 w 2233144"/>
                <a:gd name="connsiteY141" fmla="*/ 1155951 h 2107977"/>
                <a:gd name="connsiteX142" fmla="*/ 1431149 w 2233144"/>
                <a:gd name="connsiteY142" fmla="*/ 1162048 h 2107977"/>
                <a:gd name="connsiteX143" fmla="*/ 1510415 w 2233144"/>
                <a:gd name="connsiteY143" fmla="*/ 1144865 h 2107977"/>
                <a:gd name="connsiteX144" fmla="*/ 1708026 w 2233144"/>
                <a:gd name="connsiteY144" fmla="*/ 1224131 h 2107977"/>
                <a:gd name="connsiteX145" fmla="*/ 1664042 w 2233144"/>
                <a:gd name="connsiteY145" fmla="*/ 1325528 h 2107977"/>
                <a:gd name="connsiteX146" fmla="*/ 1657030 w 2233144"/>
                <a:gd name="connsiteY146" fmla="*/ 1327926 h 2107977"/>
                <a:gd name="connsiteX147" fmla="*/ 1526351 w 2233144"/>
                <a:gd name="connsiteY147" fmla="*/ 1293558 h 2107977"/>
                <a:gd name="connsiteX148" fmla="*/ 1429347 w 2233144"/>
                <a:gd name="connsiteY148" fmla="*/ 1163434 h 2107977"/>
                <a:gd name="connsiteX149" fmla="*/ 1291463 w 2233144"/>
                <a:gd name="connsiteY149" fmla="*/ 1273465 h 2107977"/>
                <a:gd name="connsiteX150" fmla="*/ 1195983 w 2233144"/>
                <a:gd name="connsiteY150" fmla="*/ 1364787 h 2107977"/>
                <a:gd name="connsiteX151" fmla="*/ 1274002 w 2233144"/>
                <a:gd name="connsiteY151" fmla="*/ 1348019 h 2107977"/>
                <a:gd name="connsiteX152" fmla="*/ 1471613 w 2233144"/>
                <a:gd name="connsiteY152" fmla="*/ 1427147 h 2107977"/>
                <a:gd name="connsiteX153" fmla="*/ 1427629 w 2233144"/>
                <a:gd name="connsiteY153" fmla="*/ 1528544 h 2107977"/>
                <a:gd name="connsiteX154" fmla="*/ 1420617 w 2233144"/>
                <a:gd name="connsiteY154" fmla="*/ 1530941 h 2107977"/>
                <a:gd name="connsiteX155" fmla="*/ 1290077 w 2233144"/>
                <a:gd name="connsiteY155" fmla="*/ 1496713 h 2107977"/>
                <a:gd name="connsiteX156" fmla="*/ 1193073 w 2233144"/>
                <a:gd name="connsiteY156" fmla="*/ 1367420 h 2107977"/>
                <a:gd name="connsiteX157" fmla="*/ 1150253 w 2233144"/>
                <a:gd name="connsiteY157" fmla="*/ 1410102 h 2107977"/>
                <a:gd name="connsiteX158" fmla="*/ 1010428 w 2233144"/>
                <a:gd name="connsiteY158" fmla="*/ 1549511 h 2107977"/>
                <a:gd name="connsiteX159" fmla="*/ 960956 w 2233144"/>
                <a:gd name="connsiteY159" fmla="*/ 1594826 h 2107977"/>
                <a:gd name="connsiteX160" fmla="*/ 1027889 w 2233144"/>
                <a:gd name="connsiteY160" fmla="*/ 1580968 h 2107977"/>
                <a:gd name="connsiteX161" fmla="*/ 1225500 w 2233144"/>
                <a:gd name="connsiteY161" fmla="*/ 1660234 h 2107977"/>
                <a:gd name="connsiteX162" fmla="*/ 1181516 w 2233144"/>
                <a:gd name="connsiteY162" fmla="*/ 1761631 h 2107977"/>
                <a:gd name="connsiteX163" fmla="*/ 1174504 w 2233144"/>
                <a:gd name="connsiteY163" fmla="*/ 1764028 h 2107977"/>
                <a:gd name="connsiteX164" fmla="*/ 1043825 w 2233144"/>
                <a:gd name="connsiteY164" fmla="*/ 1729661 h 2107977"/>
                <a:gd name="connsiteX165" fmla="*/ 949870 w 2233144"/>
                <a:gd name="connsiteY165" fmla="*/ 1604941 h 2107977"/>
                <a:gd name="connsiteX166" fmla="*/ 865199 w 2233144"/>
                <a:gd name="connsiteY166" fmla="*/ 1675477 h 2107977"/>
                <a:gd name="connsiteX167" fmla="*/ 827645 w 2233144"/>
                <a:gd name="connsiteY167" fmla="*/ 1703193 h 2107977"/>
                <a:gd name="connsiteX168" fmla="*/ 790506 w 2233144"/>
                <a:gd name="connsiteY168" fmla="*/ 1728553 h 2107977"/>
                <a:gd name="connsiteX169" fmla="*/ 715674 w 2233144"/>
                <a:gd name="connsiteY169" fmla="*/ 1774837 h 2107977"/>
                <a:gd name="connsiteX170" fmla="*/ 679367 w 2233144"/>
                <a:gd name="connsiteY170" fmla="*/ 1796178 h 2107977"/>
                <a:gd name="connsiteX171" fmla="*/ 739509 w 2233144"/>
                <a:gd name="connsiteY171" fmla="*/ 1773452 h 2107977"/>
                <a:gd name="connsiteX172" fmla="*/ 946682 w 2233144"/>
                <a:gd name="connsiteY172" fmla="*/ 1821261 h 2107977"/>
                <a:gd name="connsiteX173" fmla="*/ 918593 w 2233144"/>
                <a:gd name="connsiteY173" fmla="*/ 1928561 h 2107977"/>
                <a:gd name="connsiteX174" fmla="*/ 911761 w 2233144"/>
                <a:gd name="connsiteY174" fmla="*/ 1932123 h 2107977"/>
                <a:gd name="connsiteX175" fmla="*/ 777480 w 2233144"/>
                <a:gd name="connsiteY175" fmla="*/ 1918265 h 2107977"/>
                <a:gd name="connsiteX176" fmla="*/ 663153 w 2233144"/>
                <a:gd name="connsiteY176" fmla="*/ 1806017 h 2107977"/>
                <a:gd name="connsiteX177" fmla="*/ 576819 w 2233144"/>
                <a:gd name="connsiteY177" fmla="*/ 1854658 h 2107977"/>
                <a:gd name="connsiteX178" fmla="*/ 389463 w 2233144"/>
                <a:gd name="connsiteY178" fmla="*/ 1950276 h 2107977"/>
                <a:gd name="connsiteX179" fmla="*/ 199 w 2233144"/>
                <a:gd name="connsiteY179" fmla="*/ 2107977 h 2107977"/>
                <a:gd name="connsiteX180" fmla="*/ 148754 w 2233144"/>
                <a:gd name="connsiteY180" fmla="*/ 1648732 h 2107977"/>
                <a:gd name="connsiteX181" fmla="*/ 349968 w 2233144"/>
                <a:gd name="connsiteY181" fmla="*/ 1508215 h 2107977"/>
                <a:gd name="connsiteX182" fmla="*/ 638625 w 2233144"/>
                <a:gd name="connsiteY182" fmla="*/ 1778302 h 2107977"/>
                <a:gd name="connsiteX183" fmla="*/ 592202 w 2233144"/>
                <a:gd name="connsiteY183" fmla="*/ 1629331 h 2107977"/>
                <a:gd name="connsiteX184" fmla="*/ 565456 w 2233144"/>
                <a:gd name="connsiteY184" fmla="*/ 1623649 h 2107977"/>
                <a:gd name="connsiteX185" fmla="*/ 464988 w 2233144"/>
                <a:gd name="connsiteY185" fmla="*/ 1867546 h 2107977"/>
                <a:gd name="connsiteX186" fmla="*/ 560052 w 2233144"/>
                <a:gd name="connsiteY186" fmla="*/ 1820152 h 2107977"/>
                <a:gd name="connsiteX187" fmla="*/ 638625 w 2233144"/>
                <a:gd name="connsiteY187" fmla="*/ 1778302 h 210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2233144" h="2107977">
                  <a:moveTo>
                    <a:pt x="349968" y="1508215"/>
                  </a:moveTo>
                  <a:cubicBezTo>
                    <a:pt x="345645" y="1503503"/>
                    <a:pt x="341695" y="1498459"/>
                    <a:pt x="338189" y="1493109"/>
                  </a:cubicBezTo>
                  <a:cubicBezTo>
                    <a:pt x="314354" y="1456387"/>
                    <a:pt x="293983" y="1403034"/>
                    <a:pt x="309365" y="1359105"/>
                  </a:cubicBezTo>
                  <a:cubicBezTo>
                    <a:pt x="321477" y="1318710"/>
                    <a:pt x="364034" y="1295775"/>
                    <a:pt x="404429" y="1307887"/>
                  </a:cubicBezTo>
                  <a:cubicBezTo>
                    <a:pt x="407450" y="1308788"/>
                    <a:pt x="410416" y="1309883"/>
                    <a:pt x="413298" y="1311158"/>
                  </a:cubicBezTo>
                  <a:cubicBezTo>
                    <a:pt x="457782" y="1332498"/>
                    <a:pt x="479538" y="1404974"/>
                    <a:pt x="484250" y="1464286"/>
                  </a:cubicBezTo>
                  <a:cubicBezTo>
                    <a:pt x="501988" y="1460128"/>
                    <a:pt x="517924" y="1456941"/>
                    <a:pt x="531643" y="1454585"/>
                  </a:cubicBezTo>
                  <a:cubicBezTo>
                    <a:pt x="537602" y="1440727"/>
                    <a:pt x="543423" y="1427701"/>
                    <a:pt x="549381" y="1413982"/>
                  </a:cubicBezTo>
                  <a:cubicBezTo>
                    <a:pt x="555340" y="1400263"/>
                    <a:pt x="560467" y="1386266"/>
                    <a:pt x="566149" y="1371716"/>
                  </a:cubicBezTo>
                  <a:cubicBezTo>
                    <a:pt x="573909" y="1350652"/>
                    <a:pt x="580977" y="1328480"/>
                    <a:pt x="588044" y="1306446"/>
                  </a:cubicBezTo>
                  <a:cubicBezTo>
                    <a:pt x="562130" y="1294667"/>
                    <a:pt x="486744" y="1258776"/>
                    <a:pt x="458613" y="1227180"/>
                  </a:cubicBezTo>
                  <a:cubicBezTo>
                    <a:pt x="430482" y="1195584"/>
                    <a:pt x="401658" y="1144865"/>
                    <a:pt x="410250" y="1099273"/>
                  </a:cubicBezTo>
                  <a:cubicBezTo>
                    <a:pt x="416195" y="1057298"/>
                    <a:pt x="455038" y="1028072"/>
                    <a:pt x="497027" y="1034017"/>
                  </a:cubicBezTo>
                  <a:cubicBezTo>
                    <a:pt x="500006" y="1034432"/>
                    <a:pt x="502958" y="1035042"/>
                    <a:pt x="505868" y="1035804"/>
                  </a:cubicBezTo>
                  <a:cubicBezTo>
                    <a:pt x="567951" y="1054651"/>
                    <a:pt x="604535" y="1167591"/>
                    <a:pt x="605782" y="1226348"/>
                  </a:cubicBezTo>
                  <a:cubicBezTo>
                    <a:pt x="605782" y="1228288"/>
                    <a:pt x="604812" y="1240206"/>
                    <a:pt x="603565" y="1255449"/>
                  </a:cubicBezTo>
                  <a:cubicBezTo>
                    <a:pt x="609801" y="1233693"/>
                    <a:pt x="616176" y="1212075"/>
                    <a:pt x="621719" y="1189764"/>
                  </a:cubicBezTo>
                  <a:cubicBezTo>
                    <a:pt x="637794" y="1126573"/>
                    <a:pt x="652067" y="1061719"/>
                    <a:pt x="666756" y="996864"/>
                  </a:cubicBezTo>
                  <a:cubicBezTo>
                    <a:pt x="669805" y="983006"/>
                    <a:pt x="672992" y="969842"/>
                    <a:pt x="676180" y="956400"/>
                  </a:cubicBezTo>
                  <a:cubicBezTo>
                    <a:pt x="654284" y="946561"/>
                    <a:pt x="572247" y="908452"/>
                    <a:pt x="542868" y="875471"/>
                  </a:cubicBezTo>
                  <a:cubicBezTo>
                    <a:pt x="513490" y="842489"/>
                    <a:pt x="485774" y="793156"/>
                    <a:pt x="494366" y="747425"/>
                  </a:cubicBezTo>
                  <a:cubicBezTo>
                    <a:pt x="500380" y="705450"/>
                    <a:pt x="539279" y="676307"/>
                    <a:pt x="581254" y="682321"/>
                  </a:cubicBezTo>
                  <a:cubicBezTo>
                    <a:pt x="584192" y="682737"/>
                    <a:pt x="587116" y="683333"/>
                    <a:pt x="589984" y="684095"/>
                  </a:cubicBezTo>
                  <a:cubicBezTo>
                    <a:pt x="652206" y="702803"/>
                    <a:pt x="688651" y="815744"/>
                    <a:pt x="690037" y="874500"/>
                  </a:cubicBezTo>
                  <a:cubicBezTo>
                    <a:pt x="690037" y="876718"/>
                    <a:pt x="688790" y="891546"/>
                    <a:pt x="687266" y="908175"/>
                  </a:cubicBezTo>
                  <a:cubicBezTo>
                    <a:pt x="695719" y="872976"/>
                    <a:pt x="704588" y="838055"/>
                    <a:pt x="714981" y="803687"/>
                  </a:cubicBezTo>
                  <a:cubicBezTo>
                    <a:pt x="731541" y="744626"/>
                    <a:pt x="751954" y="686714"/>
                    <a:pt x="776094" y="630327"/>
                  </a:cubicBezTo>
                  <a:cubicBezTo>
                    <a:pt x="768333" y="627001"/>
                    <a:pt x="671329" y="584181"/>
                    <a:pt x="638625" y="547181"/>
                  </a:cubicBezTo>
                  <a:cubicBezTo>
                    <a:pt x="609662" y="514615"/>
                    <a:pt x="581670" y="464866"/>
                    <a:pt x="590123" y="419274"/>
                  </a:cubicBezTo>
                  <a:cubicBezTo>
                    <a:pt x="596137" y="377230"/>
                    <a:pt x="635105" y="348017"/>
                    <a:pt x="677150" y="354032"/>
                  </a:cubicBezTo>
                  <a:cubicBezTo>
                    <a:pt x="680101" y="354461"/>
                    <a:pt x="683011" y="355043"/>
                    <a:pt x="685880" y="355805"/>
                  </a:cubicBezTo>
                  <a:cubicBezTo>
                    <a:pt x="747963" y="374652"/>
                    <a:pt x="784547" y="487593"/>
                    <a:pt x="785794" y="546349"/>
                  </a:cubicBezTo>
                  <a:cubicBezTo>
                    <a:pt x="785794" y="550507"/>
                    <a:pt x="781083" y="604275"/>
                    <a:pt x="778727" y="623398"/>
                  </a:cubicBezTo>
                  <a:lnTo>
                    <a:pt x="779558" y="621458"/>
                  </a:lnTo>
                  <a:cubicBezTo>
                    <a:pt x="804544" y="566762"/>
                    <a:pt x="834366" y="514393"/>
                    <a:pt x="868663" y="465004"/>
                  </a:cubicBezTo>
                  <a:cubicBezTo>
                    <a:pt x="898901" y="420771"/>
                    <a:pt x="931716" y="378338"/>
                    <a:pt x="966915" y="337929"/>
                  </a:cubicBezTo>
                  <a:cubicBezTo>
                    <a:pt x="999203" y="300236"/>
                    <a:pt x="1031076" y="267670"/>
                    <a:pt x="1059346" y="238985"/>
                  </a:cubicBezTo>
                  <a:cubicBezTo>
                    <a:pt x="1074866" y="223741"/>
                    <a:pt x="1089279" y="209884"/>
                    <a:pt x="1102859" y="197412"/>
                  </a:cubicBezTo>
                  <a:lnTo>
                    <a:pt x="1101473" y="197412"/>
                  </a:lnTo>
                  <a:cubicBezTo>
                    <a:pt x="1100365" y="197412"/>
                    <a:pt x="1131822" y="123966"/>
                    <a:pt x="1134316" y="119531"/>
                  </a:cubicBezTo>
                  <a:cubicBezTo>
                    <a:pt x="1163417" y="68535"/>
                    <a:pt x="1248920" y="-12394"/>
                    <a:pt x="1312249" y="1602"/>
                  </a:cubicBezTo>
                  <a:cubicBezTo>
                    <a:pt x="1354031" y="12466"/>
                    <a:pt x="1379085" y="55134"/>
                    <a:pt x="1368235" y="96915"/>
                  </a:cubicBezTo>
                  <a:cubicBezTo>
                    <a:pt x="1367611" y="99313"/>
                    <a:pt x="1366863" y="101682"/>
                    <a:pt x="1366018" y="104010"/>
                  </a:cubicBezTo>
                  <a:cubicBezTo>
                    <a:pt x="1352160" y="148217"/>
                    <a:pt x="1303658" y="178011"/>
                    <a:pt x="1262916" y="192284"/>
                  </a:cubicBezTo>
                  <a:cubicBezTo>
                    <a:pt x="1222174" y="206558"/>
                    <a:pt x="1129466" y="199906"/>
                    <a:pt x="1106739" y="197827"/>
                  </a:cubicBezTo>
                  <a:cubicBezTo>
                    <a:pt x="1092882" y="211685"/>
                    <a:pt x="1078192" y="225543"/>
                    <a:pt x="1062395" y="242311"/>
                  </a:cubicBezTo>
                  <a:cubicBezTo>
                    <a:pt x="1034679" y="271412"/>
                    <a:pt x="1003638" y="304671"/>
                    <a:pt x="972319" y="342918"/>
                  </a:cubicBezTo>
                  <a:cubicBezTo>
                    <a:pt x="964005" y="353173"/>
                    <a:pt x="955413" y="364536"/>
                    <a:pt x="946960" y="375345"/>
                  </a:cubicBezTo>
                  <a:cubicBezTo>
                    <a:pt x="964975" y="360102"/>
                    <a:pt x="990057" y="339592"/>
                    <a:pt x="992690" y="337929"/>
                  </a:cubicBezTo>
                  <a:cubicBezTo>
                    <a:pt x="1041608" y="306333"/>
                    <a:pt x="1154271" y="274461"/>
                    <a:pt x="1204159" y="316588"/>
                  </a:cubicBezTo>
                  <a:cubicBezTo>
                    <a:pt x="1236503" y="345634"/>
                    <a:pt x="1239178" y="395397"/>
                    <a:pt x="1210132" y="427741"/>
                  </a:cubicBezTo>
                  <a:cubicBezTo>
                    <a:pt x="1208635" y="429418"/>
                    <a:pt x="1207055" y="431039"/>
                    <a:pt x="1205406" y="432577"/>
                  </a:cubicBezTo>
                  <a:cubicBezTo>
                    <a:pt x="1172841" y="465282"/>
                    <a:pt x="1116578" y="469162"/>
                    <a:pt x="1073758" y="462787"/>
                  </a:cubicBezTo>
                  <a:cubicBezTo>
                    <a:pt x="1030937" y="456413"/>
                    <a:pt x="949038" y="405416"/>
                    <a:pt x="931993" y="394191"/>
                  </a:cubicBezTo>
                  <a:cubicBezTo>
                    <a:pt x="913562" y="418304"/>
                    <a:pt x="895132" y="443664"/>
                    <a:pt x="877394" y="471240"/>
                  </a:cubicBezTo>
                  <a:cubicBezTo>
                    <a:pt x="844593" y="520782"/>
                    <a:pt x="816267" y="573136"/>
                    <a:pt x="792723" y="627694"/>
                  </a:cubicBezTo>
                  <a:cubicBezTo>
                    <a:pt x="791337" y="630882"/>
                    <a:pt x="790367" y="634207"/>
                    <a:pt x="789120" y="637395"/>
                  </a:cubicBezTo>
                  <a:cubicBezTo>
                    <a:pt x="796742" y="628387"/>
                    <a:pt x="842195" y="581964"/>
                    <a:pt x="845798" y="578777"/>
                  </a:cubicBezTo>
                  <a:cubicBezTo>
                    <a:pt x="890974" y="541915"/>
                    <a:pt x="999480" y="497709"/>
                    <a:pt x="1053664" y="534016"/>
                  </a:cubicBezTo>
                  <a:cubicBezTo>
                    <a:pt x="1088974" y="559376"/>
                    <a:pt x="1097053" y="608557"/>
                    <a:pt x="1071693" y="643866"/>
                  </a:cubicBezTo>
                  <a:cubicBezTo>
                    <a:pt x="1070377" y="645695"/>
                    <a:pt x="1068991" y="647469"/>
                    <a:pt x="1067522" y="649174"/>
                  </a:cubicBezTo>
                  <a:cubicBezTo>
                    <a:pt x="1038698" y="685204"/>
                    <a:pt x="983128" y="695320"/>
                    <a:pt x="939892" y="693796"/>
                  </a:cubicBezTo>
                  <a:cubicBezTo>
                    <a:pt x="890143" y="691994"/>
                    <a:pt x="792030" y="641691"/>
                    <a:pt x="788427" y="639750"/>
                  </a:cubicBezTo>
                  <a:cubicBezTo>
                    <a:pt x="766352" y="694821"/>
                    <a:pt x="747838" y="751236"/>
                    <a:pt x="732996" y="808676"/>
                  </a:cubicBezTo>
                  <a:cubicBezTo>
                    <a:pt x="721771" y="851220"/>
                    <a:pt x="712210" y="894733"/>
                    <a:pt x="702925" y="938523"/>
                  </a:cubicBezTo>
                  <a:cubicBezTo>
                    <a:pt x="713180" y="926883"/>
                    <a:pt x="755446" y="883092"/>
                    <a:pt x="758356" y="880737"/>
                  </a:cubicBezTo>
                  <a:cubicBezTo>
                    <a:pt x="803532" y="843875"/>
                    <a:pt x="912038" y="799669"/>
                    <a:pt x="966222" y="835976"/>
                  </a:cubicBezTo>
                  <a:cubicBezTo>
                    <a:pt x="1001531" y="861335"/>
                    <a:pt x="1009610" y="910517"/>
                    <a:pt x="984251" y="945826"/>
                  </a:cubicBezTo>
                  <a:cubicBezTo>
                    <a:pt x="982934" y="947655"/>
                    <a:pt x="981549" y="949429"/>
                    <a:pt x="980080" y="951134"/>
                  </a:cubicBezTo>
                  <a:cubicBezTo>
                    <a:pt x="951255" y="987164"/>
                    <a:pt x="895686" y="997418"/>
                    <a:pt x="852588" y="995756"/>
                  </a:cubicBezTo>
                  <a:cubicBezTo>
                    <a:pt x="803948" y="993954"/>
                    <a:pt x="709715" y="946145"/>
                    <a:pt x="701816" y="942126"/>
                  </a:cubicBezTo>
                  <a:cubicBezTo>
                    <a:pt x="697520" y="961943"/>
                    <a:pt x="693363" y="981898"/>
                    <a:pt x="689206" y="1001853"/>
                  </a:cubicBezTo>
                  <a:cubicBezTo>
                    <a:pt x="675348" y="1066984"/>
                    <a:pt x="663015" y="1132254"/>
                    <a:pt x="647632" y="1195861"/>
                  </a:cubicBezTo>
                  <a:cubicBezTo>
                    <a:pt x="642505" y="1218034"/>
                    <a:pt x="636685" y="1239652"/>
                    <a:pt x="630865" y="1261547"/>
                  </a:cubicBezTo>
                  <a:cubicBezTo>
                    <a:pt x="646801" y="1244640"/>
                    <a:pt x="676180" y="1214431"/>
                    <a:pt x="679090" y="1212213"/>
                  </a:cubicBezTo>
                  <a:cubicBezTo>
                    <a:pt x="724127" y="1175352"/>
                    <a:pt x="832772" y="1131146"/>
                    <a:pt x="886956" y="1167314"/>
                  </a:cubicBezTo>
                  <a:cubicBezTo>
                    <a:pt x="922307" y="1192743"/>
                    <a:pt x="930358" y="1242007"/>
                    <a:pt x="904929" y="1277372"/>
                  </a:cubicBezTo>
                  <a:cubicBezTo>
                    <a:pt x="903626" y="1279174"/>
                    <a:pt x="902255" y="1280920"/>
                    <a:pt x="900813" y="1282611"/>
                  </a:cubicBezTo>
                  <a:cubicBezTo>
                    <a:pt x="871851" y="1318641"/>
                    <a:pt x="816420" y="1328757"/>
                    <a:pt x="773184" y="1327232"/>
                  </a:cubicBezTo>
                  <a:cubicBezTo>
                    <a:pt x="729947" y="1325708"/>
                    <a:pt x="649711" y="1287184"/>
                    <a:pt x="627262" y="1275959"/>
                  </a:cubicBezTo>
                  <a:cubicBezTo>
                    <a:pt x="617423" y="1312127"/>
                    <a:pt x="606891" y="1347742"/>
                    <a:pt x="594835" y="1382386"/>
                  </a:cubicBezTo>
                  <a:cubicBezTo>
                    <a:pt x="589430" y="1397075"/>
                    <a:pt x="584718" y="1412596"/>
                    <a:pt x="578621" y="1426454"/>
                  </a:cubicBezTo>
                  <a:lnTo>
                    <a:pt x="569475" y="1448626"/>
                  </a:lnTo>
                  <a:cubicBezTo>
                    <a:pt x="577512" y="1447656"/>
                    <a:pt x="582085" y="1447379"/>
                    <a:pt x="582085" y="1447379"/>
                  </a:cubicBezTo>
                  <a:cubicBezTo>
                    <a:pt x="582085" y="1447379"/>
                    <a:pt x="582917" y="1467889"/>
                    <a:pt x="580977" y="1501424"/>
                  </a:cubicBezTo>
                  <a:cubicBezTo>
                    <a:pt x="628647" y="1466919"/>
                    <a:pt x="697243" y="1437263"/>
                    <a:pt x="742004" y="1458049"/>
                  </a:cubicBezTo>
                  <a:cubicBezTo>
                    <a:pt x="780681" y="1477894"/>
                    <a:pt x="795952" y="1525329"/>
                    <a:pt x="776108" y="1564020"/>
                  </a:cubicBezTo>
                  <a:cubicBezTo>
                    <a:pt x="775082" y="1566015"/>
                    <a:pt x="773960" y="1567969"/>
                    <a:pt x="772768" y="1569881"/>
                  </a:cubicBezTo>
                  <a:cubicBezTo>
                    <a:pt x="769844" y="1574773"/>
                    <a:pt x="766504" y="1579416"/>
                    <a:pt x="762790" y="1583739"/>
                  </a:cubicBezTo>
                  <a:cubicBezTo>
                    <a:pt x="754393" y="1634625"/>
                    <a:pt x="733218" y="1682531"/>
                    <a:pt x="701262" y="1723010"/>
                  </a:cubicBezTo>
                  <a:cubicBezTo>
                    <a:pt x="698768" y="1725920"/>
                    <a:pt x="666479" y="1756268"/>
                    <a:pt x="649573" y="1771373"/>
                  </a:cubicBezTo>
                  <a:cubicBezTo>
                    <a:pt x="665925" y="1762365"/>
                    <a:pt x="682138" y="1753496"/>
                    <a:pt x="698906" y="1743657"/>
                  </a:cubicBezTo>
                  <a:cubicBezTo>
                    <a:pt x="723296" y="1729800"/>
                    <a:pt x="748517" y="1714695"/>
                    <a:pt x="773045" y="1700006"/>
                  </a:cubicBezTo>
                  <a:lnTo>
                    <a:pt x="810877" y="1675477"/>
                  </a:lnTo>
                  <a:cubicBezTo>
                    <a:pt x="823764" y="1667440"/>
                    <a:pt x="835266" y="1658155"/>
                    <a:pt x="847738" y="1649425"/>
                  </a:cubicBezTo>
                  <a:cubicBezTo>
                    <a:pt x="865753" y="1636260"/>
                    <a:pt x="883630" y="1621709"/>
                    <a:pt x="901506" y="1607851"/>
                  </a:cubicBezTo>
                  <a:cubicBezTo>
                    <a:pt x="886263" y="1583600"/>
                    <a:pt x="842888" y="1510847"/>
                    <a:pt x="836513" y="1469274"/>
                  </a:cubicBezTo>
                  <a:cubicBezTo>
                    <a:pt x="830139" y="1427701"/>
                    <a:pt x="833603" y="1368529"/>
                    <a:pt x="865615" y="1335270"/>
                  </a:cubicBezTo>
                  <a:cubicBezTo>
                    <a:pt x="893496" y="1303938"/>
                    <a:pt x="941500" y="1301138"/>
                    <a:pt x="972832" y="1329020"/>
                  </a:cubicBezTo>
                  <a:cubicBezTo>
                    <a:pt x="975313" y="1331224"/>
                    <a:pt x="977641" y="1333593"/>
                    <a:pt x="979802" y="1336102"/>
                  </a:cubicBezTo>
                  <a:cubicBezTo>
                    <a:pt x="1021376" y="1386544"/>
                    <a:pt x="990611" y="1501147"/>
                    <a:pt x="959709" y="1551035"/>
                  </a:cubicBezTo>
                  <a:cubicBezTo>
                    <a:pt x="958739" y="1552559"/>
                    <a:pt x="951117" y="1562398"/>
                    <a:pt x="941971" y="1574039"/>
                  </a:cubicBezTo>
                  <a:cubicBezTo>
                    <a:pt x="959016" y="1559349"/>
                    <a:pt x="976061" y="1544799"/>
                    <a:pt x="992829" y="1529417"/>
                  </a:cubicBezTo>
                  <a:cubicBezTo>
                    <a:pt x="1040499" y="1485627"/>
                    <a:pt x="1087616" y="1439619"/>
                    <a:pt x="1135148" y="1393750"/>
                  </a:cubicBezTo>
                  <a:lnTo>
                    <a:pt x="1164942" y="1365203"/>
                  </a:lnTo>
                  <a:cubicBezTo>
                    <a:pt x="1152054" y="1344832"/>
                    <a:pt x="1104245" y="1267090"/>
                    <a:pt x="1097732" y="1223022"/>
                  </a:cubicBezTo>
                  <a:cubicBezTo>
                    <a:pt x="1091219" y="1178955"/>
                    <a:pt x="1094822" y="1122277"/>
                    <a:pt x="1126694" y="1089018"/>
                  </a:cubicBezTo>
                  <a:cubicBezTo>
                    <a:pt x="1154576" y="1057686"/>
                    <a:pt x="1202579" y="1054887"/>
                    <a:pt x="1233912" y="1082768"/>
                  </a:cubicBezTo>
                  <a:cubicBezTo>
                    <a:pt x="1236378" y="1084972"/>
                    <a:pt x="1238720" y="1087342"/>
                    <a:pt x="1240882" y="1089850"/>
                  </a:cubicBezTo>
                  <a:cubicBezTo>
                    <a:pt x="1282455" y="1140292"/>
                    <a:pt x="1251691" y="1254895"/>
                    <a:pt x="1220927" y="1304783"/>
                  </a:cubicBezTo>
                  <a:cubicBezTo>
                    <a:pt x="1219818" y="1306584"/>
                    <a:pt x="1210672" y="1318641"/>
                    <a:pt x="1200417" y="1331251"/>
                  </a:cubicBezTo>
                  <a:cubicBezTo>
                    <a:pt x="1226609" y="1306723"/>
                    <a:pt x="1252938" y="1282472"/>
                    <a:pt x="1279822" y="1259330"/>
                  </a:cubicBezTo>
                  <a:cubicBezTo>
                    <a:pt x="1325636" y="1219156"/>
                    <a:pt x="1374110" y="1182114"/>
                    <a:pt x="1424913" y="1148468"/>
                  </a:cubicBezTo>
                  <a:cubicBezTo>
                    <a:pt x="1420201" y="1141262"/>
                    <a:pt x="1362414" y="1051464"/>
                    <a:pt x="1355624" y="1002269"/>
                  </a:cubicBezTo>
                  <a:cubicBezTo>
                    <a:pt x="1349111" y="958894"/>
                    <a:pt x="1352714" y="901661"/>
                    <a:pt x="1384587" y="868403"/>
                  </a:cubicBezTo>
                  <a:cubicBezTo>
                    <a:pt x="1412427" y="837043"/>
                    <a:pt x="1460430" y="834188"/>
                    <a:pt x="1491790" y="862029"/>
                  </a:cubicBezTo>
                  <a:cubicBezTo>
                    <a:pt x="1494271" y="864232"/>
                    <a:pt x="1496599" y="866587"/>
                    <a:pt x="1498774" y="869096"/>
                  </a:cubicBezTo>
                  <a:cubicBezTo>
                    <a:pt x="1540348" y="919677"/>
                    <a:pt x="1509584" y="1034280"/>
                    <a:pt x="1478819" y="1084029"/>
                  </a:cubicBezTo>
                  <a:cubicBezTo>
                    <a:pt x="1476602" y="1087632"/>
                    <a:pt x="1443343" y="1129760"/>
                    <a:pt x="1431010" y="1144449"/>
                  </a:cubicBezTo>
                  <a:lnTo>
                    <a:pt x="1432812" y="1143202"/>
                  </a:lnTo>
                  <a:cubicBezTo>
                    <a:pt x="1483379" y="1111620"/>
                    <a:pt x="1536662" y="1084639"/>
                    <a:pt x="1592037" y="1062550"/>
                  </a:cubicBezTo>
                  <a:cubicBezTo>
                    <a:pt x="1641107" y="1043135"/>
                    <a:pt x="1691272" y="1026575"/>
                    <a:pt x="1742255" y="1012939"/>
                  </a:cubicBezTo>
                  <a:cubicBezTo>
                    <a:pt x="1789787" y="999081"/>
                    <a:pt x="1833854" y="990213"/>
                    <a:pt x="1873072" y="982314"/>
                  </a:cubicBezTo>
                  <a:cubicBezTo>
                    <a:pt x="1894274" y="978156"/>
                    <a:pt x="1913814" y="974692"/>
                    <a:pt x="1932106" y="971782"/>
                  </a:cubicBezTo>
                  <a:lnTo>
                    <a:pt x="1930997" y="970950"/>
                  </a:lnTo>
                  <a:cubicBezTo>
                    <a:pt x="1930027" y="970119"/>
                    <a:pt x="1996129" y="926606"/>
                    <a:pt x="2000286" y="924388"/>
                  </a:cubicBezTo>
                  <a:cubicBezTo>
                    <a:pt x="2052252" y="898197"/>
                    <a:pt x="2167549" y="878519"/>
                    <a:pt x="2212725" y="925774"/>
                  </a:cubicBezTo>
                  <a:cubicBezTo>
                    <a:pt x="2241909" y="957896"/>
                    <a:pt x="2239526" y="1007590"/>
                    <a:pt x="2207404" y="1036760"/>
                  </a:cubicBezTo>
                  <a:cubicBezTo>
                    <a:pt x="2205685" y="1038326"/>
                    <a:pt x="2203897" y="1039809"/>
                    <a:pt x="2202054" y="1041209"/>
                  </a:cubicBezTo>
                  <a:cubicBezTo>
                    <a:pt x="2166163" y="1070172"/>
                    <a:pt x="2109901" y="1068093"/>
                    <a:pt x="2068050" y="1057145"/>
                  </a:cubicBezTo>
                  <a:cubicBezTo>
                    <a:pt x="2026200" y="1046198"/>
                    <a:pt x="1952615" y="988688"/>
                    <a:pt x="1934739" y="973999"/>
                  </a:cubicBezTo>
                  <a:cubicBezTo>
                    <a:pt x="1915892" y="977463"/>
                    <a:pt x="1895798" y="981343"/>
                    <a:pt x="1873626" y="986194"/>
                  </a:cubicBezTo>
                  <a:cubicBezTo>
                    <a:pt x="1834686" y="994924"/>
                    <a:pt x="1790480" y="1005179"/>
                    <a:pt x="1743918" y="1019591"/>
                  </a:cubicBezTo>
                  <a:cubicBezTo>
                    <a:pt x="1731446" y="1023471"/>
                    <a:pt x="1718142" y="1028044"/>
                    <a:pt x="1705116" y="1032340"/>
                  </a:cubicBezTo>
                  <a:cubicBezTo>
                    <a:pt x="1728536" y="1029846"/>
                    <a:pt x="1760547" y="1026797"/>
                    <a:pt x="1763734" y="1026797"/>
                  </a:cubicBezTo>
                  <a:cubicBezTo>
                    <a:pt x="1821521" y="1027906"/>
                    <a:pt x="1932799" y="1064490"/>
                    <a:pt x="1951645" y="1127543"/>
                  </a:cubicBezTo>
                  <a:cubicBezTo>
                    <a:pt x="1962717" y="1169268"/>
                    <a:pt x="1937857" y="1212061"/>
                    <a:pt x="1896145" y="1223133"/>
                  </a:cubicBezTo>
                  <a:cubicBezTo>
                    <a:pt x="1894011" y="1223688"/>
                    <a:pt x="1891863" y="1224159"/>
                    <a:pt x="1889701" y="1224547"/>
                  </a:cubicBezTo>
                  <a:cubicBezTo>
                    <a:pt x="1844802" y="1233416"/>
                    <a:pt x="1795745" y="1205146"/>
                    <a:pt x="1763457" y="1175767"/>
                  </a:cubicBezTo>
                  <a:cubicBezTo>
                    <a:pt x="1731169" y="1146389"/>
                    <a:pt x="1690843" y="1058254"/>
                    <a:pt x="1682528" y="1039130"/>
                  </a:cubicBezTo>
                  <a:cubicBezTo>
                    <a:pt x="1653981" y="1048969"/>
                    <a:pt x="1624880" y="1059778"/>
                    <a:pt x="1595086" y="1072805"/>
                  </a:cubicBezTo>
                  <a:cubicBezTo>
                    <a:pt x="1540847" y="1095767"/>
                    <a:pt x="1488811" y="1123593"/>
                    <a:pt x="1439602" y="1155951"/>
                  </a:cubicBezTo>
                  <a:cubicBezTo>
                    <a:pt x="1436692" y="1157891"/>
                    <a:pt x="1434059" y="1160108"/>
                    <a:pt x="1431149" y="1162048"/>
                  </a:cubicBezTo>
                  <a:cubicBezTo>
                    <a:pt x="1442512" y="1158861"/>
                    <a:pt x="1505842" y="1145281"/>
                    <a:pt x="1510415" y="1144865"/>
                  </a:cubicBezTo>
                  <a:cubicBezTo>
                    <a:pt x="1568063" y="1139460"/>
                    <a:pt x="1682528" y="1163434"/>
                    <a:pt x="1708026" y="1224131"/>
                  </a:cubicBezTo>
                  <a:cubicBezTo>
                    <a:pt x="1723879" y="1264277"/>
                    <a:pt x="1704188" y="1309675"/>
                    <a:pt x="1664042" y="1325528"/>
                  </a:cubicBezTo>
                  <a:cubicBezTo>
                    <a:pt x="1661741" y="1326443"/>
                    <a:pt x="1659399" y="1327246"/>
                    <a:pt x="1657030" y="1327926"/>
                  </a:cubicBezTo>
                  <a:cubicBezTo>
                    <a:pt x="1613378" y="1341783"/>
                    <a:pt x="1561550" y="1319195"/>
                    <a:pt x="1526351" y="1293558"/>
                  </a:cubicBezTo>
                  <a:cubicBezTo>
                    <a:pt x="1485887" y="1264180"/>
                    <a:pt x="1431287" y="1167176"/>
                    <a:pt x="1429347" y="1163434"/>
                  </a:cubicBezTo>
                  <a:cubicBezTo>
                    <a:pt x="1381081" y="1197122"/>
                    <a:pt x="1335032" y="1233887"/>
                    <a:pt x="1291463" y="1273465"/>
                  </a:cubicBezTo>
                  <a:cubicBezTo>
                    <a:pt x="1259036" y="1302566"/>
                    <a:pt x="1227440" y="1333469"/>
                    <a:pt x="1195983" y="1364787"/>
                  </a:cubicBezTo>
                  <a:cubicBezTo>
                    <a:pt x="1210811" y="1360907"/>
                    <a:pt x="1269706" y="1348435"/>
                    <a:pt x="1274002" y="1348019"/>
                  </a:cubicBezTo>
                  <a:cubicBezTo>
                    <a:pt x="1331650" y="1342615"/>
                    <a:pt x="1446254" y="1366589"/>
                    <a:pt x="1471613" y="1427147"/>
                  </a:cubicBezTo>
                  <a:cubicBezTo>
                    <a:pt x="1487467" y="1467293"/>
                    <a:pt x="1467775" y="1512691"/>
                    <a:pt x="1427629" y="1528544"/>
                  </a:cubicBezTo>
                  <a:cubicBezTo>
                    <a:pt x="1425329" y="1529458"/>
                    <a:pt x="1422987" y="1530248"/>
                    <a:pt x="1420617" y="1530941"/>
                  </a:cubicBezTo>
                  <a:cubicBezTo>
                    <a:pt x="1376965" y="1544799"/>
                    <a:pt x="1325137" y="1522211"/>
                    <a:pt x="1290077" y="1496713"/>
                  </a:cubicBezTo>
                  <a:cubicBezTo>
                    <a:pt x="1250444" y="1467889"/>
                    <a:pt x="1197785" y="1375180"/>
                    <a:pt x="1193073" y="1367420"/>
                  </a:cubicBezTo>
                  <a:lnTo>
                    <a:pt x="1150253" y="1410102"/>
                  </a:lnTo>
                  <a:cubicBezTo>
                    <a:pt x="1103968" y="1457080"/>
                    <a:pt x="1057544" y="1504335"/>
                    <a:pt x="1010428" y="1549511"/>
                  </a:cubicBezTo>
                  <a:cubicBezTo>
                    <a:pt x="994215" y="1565170"/>
                    <a:pt x="977585" y="1579998"/>
                    <a:pt x="960956" y="1594826"/>
                  </a:cubicBezTo>
                  <a:cubicBezTo>
                    <a:pt x="983267" y="1589698"/>
                    <a:pt x="1024286" y="1580968"/>
                    <a:pt x="1027889" y="1580968"/>
                  </a:cubicBezTo>
                  <a:cubicBezTo>
                    <a:pt x="1085537" y="1575563"/>
                    <a:pt x="1200002" y="1599537"/>
                    <a:pt x="1225500" y="1660234"/>
                  </a:cubicBezTo>
                  <a:cubicBezTo>
                    <a:pt x="1241353" y="1700380"/>
                    <a:pt x="1221661" y="1745777"/>
                    <a:pt x="1181516" y="1761631"/>
                  </a:cubicBezTo>
                  <a:cubicBezTo>
                    <a:pt x="1179215" y="1762546"/>
                    <a:pt x="1176873" y="1763349"/>
                    <a:pt x="1174504" y="1764028"/>
                  </a:cubicBezTo>
                  <a:cubicBezTo>
                    <a:pt x="1130852" y="1777886"/>
                    <a:pt x="1079024" y="1755298"/>
                    <a:pt x="1043825" y="1729661"/>
                  </a:cubicBezTo>
                  <a:cubicBezTo>
                    <a:pt x="1008626" y="1704024"/>
                    <a:pt x="962619" y="1627114"/>
                    <a:pt x="949870" y="1604941"/>
                  </a:cubicBezTo>
                  <a:cubicBezTo>
                    <a:pt x="922154" y="1629608"/>
                    <a:pt x="894439" y="1653305"/>
                    <a:pt x="865199" y="1675477"/>
                  </a:cubicBezTo>
                  <a:cubicBezTo>
                    <a:pt x="852588" y="1684623"/>
                    <a:pt x="840255" y="1694878"/>
                    <a:pt x="827645" y="1703193"/>
                  </a:cubicBezTo>
                  <a:lnTo>
                    <a:pt x="790506" y="1728553"/>
                  </a:lnTo>
                  <a:cubicBezTo>
                    <a:pt x="764453" y="1744905"/>
                    <a:pt x="740341" y="1760148"/>
                    <a:pt x="715674" y="1774837"/>
                  </a:cubicBezTo>
                  <a:cubicBezTo>
                    <a:pt x="703341" y="1782321"/>
                    <a:pt x="691423" y="1788695"/>
                    <a:pt x="679367" y="1796178"/>
                  </a:cubicBezTo>
                  <a:cubicBezTo>
                    <a:pt x="701262" y="1787448"/>
                    <a:pt x="736183" y="1774283"/>
                    <a:pt x="739509" y="1773452"/>
                  </a:cubicBezTo>
                  <a:cubicBezTo>
                    <a:pt x="795772" y="1759594"/>
                    <a:pt x="912454" y="1765275"/>
                    <a:pt x="946682" y="1821261"/>
                  </a:cubicBezTo>
                  <a:cubicBezTo>
                    <a:pt x="968550" y="1858649"/>
                    <a:pt x="955981" y="1906693"/>
                    <a:pt x="918593" y="1928561"/>
                  </a:cubicBezTo>
                  <a:cubicBezTo>
                    <a:pt x="916376" y="1929864"/>
                    <a:pt x="914089" y="1931056"/>
                    <a:pt x="911761" y="1932123"/>
                  </a:cubicBezTo>
                  <a:cubicBezTo>
                    <a:pt x="870188" y="1952494"/>
                    <a:pt x="816143" y="1938081"/>
                    <a:pt x="777480" y="1918265"/>
                  </a:cubicBezTo>
                  <a:cubicBezTo>
                    <a:pt x="734936" y="1896370"/>
                    <a:pt x="671052" y="1815856"/>
                    <a:pt x="663153" y="1806017"/>
                  </a:cubicBezTo>
                  <a:cubicBezTo>
                    <a:pt x="633498" y="1823201"/>
                    <a:pt x="604396" y="1839691"/>
                    <a:pt x="576819" y="1854658"/>
                  </a:cubicBezTo>
                  <a:cubicBezTo>
                    <a:pt x="503374" y="1894568"/>
                    <a:pt x="439212" y="1926441"/>
                    <a:pt x="389463" y="1950276"/>
                  </a:cubicBezTo>
                  <a:cubicBezTo>
                    <a:pt x="227743" y="2092318"/>
                    <a:pt x="199" y="2107977"/>
                    <a:pt x="199" y="2107977"/>
                  </a:cubicBezTo>
                  <a:cubicBezTo>
                    <a:pt x="199" y="2107977"/>
                    <a:pt x="-11718" y="1830823"/>
                    <a:pt x="148754" y="1648732"/>
                  </a:cubicBezTo>
                  <a:cubicBezTo>
                    <a:pt x="204629" y="1587619"/>
                    <a:pt x="273349" y="1539630"/>
                    <a:pt x="349968" y="1508215"/>
                  </a:cubicBezTo>
                  <a:close/>
                  <a:moveTo>
                    <a:pt x="638625" y="1778302"/>
                  </a:moveTo>
                  <a:cubicBezTo>
                    <a:pt x="633636" y="1766938"/>
                    <a:pt x="594835" y="1678942"/>
                    <a:pt x="592202" y="1629331"/>
                  </a:cubicBezTo>
                  <a:cubicBezTo>
                    <a:pt x="583194" y="1627668"/>
                    <a:pt x="574187" y="1625728"/>
                    <a:pt x="565456" y="1623649"/>
                  </a:cubicBezTo>
                  <a:cubicBezTo>
                    <a:pt x="549049" y="1710981"/>
                    <a:pt x="514862" y="1794003"/>
                    <a:pt x="464988" y="1867546"/>
                  </a:cubicBezTo>
                  <a:cubicBezTo>
                    <a:pt x="494366" y="1853688"/>
                    <a:pt x="526239" y="1837613"/>
                    <a:pt x="560052" y="1820152"/>
                  </a:cubicBezTo>
                  <a:cubicBezTo>
                    <a:pt x="585134" y="1807264"/>
                    <a:pt x="611603" y="1793130"/>
                    <a:pt x="638625" y="1778302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CBA14392-5794-1349-91E2-052C944FB5F4}"/>
                </a:ext>
              </a:extLst>
            </p:cNvPr>
            <p:cNvSpPr/>
            <p:nvPr/>
          </p:nvSpPr>
          <p:spPr>
            <a:xfrm>
              <a:off x="5257941" y="4272181"/>
              <a:ext cx="604338" cy="638148"/>
            </a:xfrm>
            <a:custGeom>
              <a:avLst/>
              <a:gdLst>
                <a:gd name="connsiteX0" fmla="*/ 1 w 604338"/>
                <a:gd name="connsiteY0" fmla="*/ 0 h 638148"/>
                <a:gd name="connsiteX1" fmla="*/ 439569 w 604338"/>
                <a:gd name="connsiteY1" fmla="*/ 184723 h 638148"/>
                <a:gd name="connsiteX2" fmla="*/ 604337 w 604338"/>
                <a:gd name="connsiteY2" fmla="*/ 638148 h 638148"/>
                <a:gd name="connsiteX3" fmla="*/ 164770 w 604338"/>
                <a:gd name="connsiteY3" fmla="*/ 453425 h 638148"/>
                <a:gd name="connsiteX4" fmla="*/ 1 w 604338"/>
                <a:gd name="connsiteY4" fmla="*/ 0 h 63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338" h="638148">
                  <a:moveTo>
                    <a:pt x="1" y="0"/>
                  </a:moveTo>
                  <a:cubicBezTo>
                    <a:pt x="1" y="0"/>
                    <a:pt x="272583" y="8453"/>
                    <a:pt x="439569" y="184723"/>
                  </a:cubicBezTo>
                  <a:cubicBezTo>
                    <a:pt x="606555" y="360994"/>
                    <a:pt x="604337" y="638148"/>
                    <a:pt x="604337" y="638148"/>
                  </a:cubicBezTo>
                  <a:cubicBezTo>
                    <a:pt x="604337" y="638148"/>
                    <a:pt x="331756" y="629695"/>
                    <a:pt x="164770" y="453425"/>
                  </a:cubicBezTo>
                  <a:cubicBezTo>
                    <a:pt x="-2216" y="277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83" name="Graphic 263">
              <a:extLst>
                <a:ext uri="{FF2B5EF4-FFF2-40B4-BE49-F238E27FC236}">
                  <a16:creationId xmlns:a16="http://schemas.microsoft.com/office/drawing/2014/main" id="{BAA36CC8-FF7F-5E43-BEFF-53E07149879B}"/>
                </a:ext>
              </a:extLst>
            </p:cNvPr>
            <p:cNvGrpSpPr/>
            <p:nvPr/>
          </p:nvGrpSpPr>
          <p:grpSpPr>
            <a:xfrm>
              <a:off x="6100293" y="2816903"/>
              <a:ext cx="2233144" cy="2107977"/>
              <a:chOff x="6100293" y="2816903"/>
              <a:chExt cx="2233144" cy="2107977"/>
            </a:xfrm>
            <a:solidFill>
              <a:srgbClr val="FFFFFF"/>
            </a:solidFill>
          </p:grpSpPr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31BA0283-4E86-A849-B154-A7E529BB3C57}"/>
                  </a:ext>
                </a:extLst>
              </p:cNvPr>
              <p:cNvSpPr/>
              <p:nvPr/>
            </p:nvSpPr>
            <p:spPr>
              <a:xfrm>
                <a:off x="6894773" y="2898236"/>
                <a:ext cx="171596" cy="300254"/>
              </a:xfrm>
              <a:custGeom>
                <a:avLst/>
                <a:gdLst>
                  <a:gd name="connsiteX0" fmla="*/ 135711 w 171596"/>
                  <a:gd name="connsiteY0" fmla="*/ 300247 h 300254"/>
                  <a:gd name="connsiteX1" fmla="*/ 23325 w 171596"/>
                  <a:gd name="connsiteY1" fmla="*/ 182457 h 300254"/>
                  <a:gd name="connsiteX2" fmla="*/ 9467 w 171596"/>
                  <a:gd name="connsiteY2" fmla="*/ 46097 h 300254"/>
                  <a:gd name="connsiteX3" fmla="*/ 109382 w 171596"/>
                  <a:gd name="connsiteY3" fmla="*/ 6186 h 300254"/>
                  <a:gd name="connsiteX4" fmla="*/ 118112 w 171596"/>
                  <a:gd name="connsiteY4" fmla="*/ 10621 h 300254"/>
                  <a:gd name="connsiteX5" fmla="*/ 165090 w 171596"/>
                  <a:gd name="connsiteY5" fmla="*/ 221120 h 300254"/>
                  <a:gd name="connsiteX6" fmla="*/ 135711 w 171596"/>
                  <a:gd name="connsiteY6" fmla="*/ 300247 h 30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596" h="300254">
                    <a:moveTo>
                      <a:pt x="135711" y="300247"/>
                    </a:moveTo>
                    <a:cubicBezTo>
                      <a:pt x="135711" y="300247"/>
                      <a:pt x="46329" y="228603"/>
                      <a:pt x="23325" y="182457"/>
                    </a:cubicBezTo>
                    <a:cubicBezTo>
                      <a:pt x="3924" y="143239"/>
                      <a:pt x="-10211" y="87808"/>
                      <a:pt x="9467" y="46097"/>
                    </a:cubicBezTo>
                    <a:cubicBezTo>
                      <a:pt x="26041" y="7489"/>
                      <a:pt x="70774" y="-10388"/>
                      <a:pt x="109382" y="6186"/>
                    </a:cubicBezTo>
                    <a:cubicBezTo>
                      <a:pt x="112389" y="7475"/>
                      <a:pt x="115299" y="8958"/>
                      <a:pt x="118112" y="10621"/>
                    </a:cubicBezTo>
                    <a:cubicBezTo>
                      <a:pt x="173543" y="45404"/>
                      <a:pt x="179086" y="164026"/>
                      <a:pt x="165090" y="221120"/>
                    </a:cubicBezTo>
                    <a:cubicBezTo>
                      <a:pt x="164258" y="226109"/>
                      <a:pt x="136681" y="301079"/>
                      <a:pt x="135711" y="30024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44AF58CA-8640-8A4D-8C79-E773AAACD445}"/>
                  </a:ext>
                </a:extLst>
              </p:cNvPr>
              <p:cNvSpPr/>
              <p:nvPr/>
            </p:nvSpPr>
            <p:spPr>
              <a:xfrm>
                <a:off x="7758999" y="3550720"/>
                <a:ext cx="180142" cy="294800"/>
              </a:xfrm>
              <a:custGeom>
                <a:avLst/>
                <a:gdLst>
                  <a:gd name="connsiteX0" fmla="*/ 98238 w 180142"/>
                  <a:gd name="connsiteY0" fmla="*/ 245448 h 294800"/>
                  <a:gd name="connsiteX1" fmla="*/ 30335 w 180142"/>
                  <a:gd name="connsiteY1" fmla="*/ 294781 h 294800"/>
                  <a:gd name="connsiteX2" fmla="*/ 679 w 180142"/>
                  <a:gd name="connsiteY2" fmla="*/ 133477 h 294800"/>
                  <a:gd name="connsiteX3" fmla="*/ 63455 w 180142"/>
                  <a:gd name="connsiteY3" fmla="*/ 12083 h 294800"/>
                  <a:gd name="connsiteX4" fmla="*/ 168579 w 180142"/>
                  <a:gd name="connsiteY4" fmla="*/ 34963 h 294800"/>
                  <a:gd name="connsiteX5" fmla="*/ 173347 w 180142"/>
                  <a:gd name="connsiteY5" fmla="*/ 43540 h 294800"/>
                  <a:gd name="connsiteX6" fmla="*/ 98238 w 180142"/>
                  <a:gd name="connsiteY6" fmla="*/ 245448 h 29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0142" h="294800">
                    <a:moveTo>
                      <a:pt x="98238" y="245448"/>
                    </a:moveTo>
                    <a:cubicBezTo>
                      <a:pt x="94496" y="248912"/>
                      <a:pt x="30750" y="295890"/>
                      <a:pt x="30335" y="294781"/>
                    </a:cubicBezTo>
                    <a:cubicBezTo>
                      <a:pt x="29919" y="293673"/>
                      <a:pt x="-5280" y="184751"/>
                      <a:pt x="679" y="133477"/>
                    </a:cubicBezTo>
                    <a:cubicBezTo>
                      <a:pt x="5668" y="89825"/>
                      <a:pt x="23960" y="35642"/>
                      <a:pt x="63455" y="12083"/>
                    </a:cubicBezTo>
                    <a:cubicBezTo>
                      <a:pt x="98806" y="-10629"/>
                      <a:pt x="145867" y="-389"/>
                      <a:pt x="168579" y="34963"/>
                    </a:cubicBezTo>
                    <a:cubicBezTo>
                      <a:pt x="170353" y="37720"/>
                      <a:pt x="171947" y="40575"/>
                      <a:pt x="173347" y="43540"/>
                    </a:cubicBezTo>
                    <a:cubicBezTo>
                      <a:pt x="200369" y="103683"/>
                      <a:pt x="140920" y="205953"/>
                      <a:pt x="98238" y="2454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C0CB522-B495-4342-954A-581632CB84AB}"/>
                  </a:ext>
                </a:extLst>
              </p:cNvPr>
              <p:cNvSpPr/>
              <p:nvPr/>
            </p:nvSpPr>
            <p:spPr>
              <a:xfrm>
                <a:off x="6100293" y="2816903"/>
                <a:ext cx="2233144" cy="2107977"/>
              </a:xfrm>
              <a:custGeom>
                <a:avLst/>
                <a:gdLst>
                  <a:gd name="connsiteX0" fmla="*/ 349968 w 2233144"/>
                  <a:gd name="connsiteY0" fmla="*/ 1508215 h 2107977"/>
                  <a:gd name="connsiteX1" fmla="*/ 338189 w 2233144"/>
                  <a:gd name="connsiteY1" fmla="*/ 1493109 h 2107977"/>
                  <a:gd name="connsiteX2" fmla="*/ 309365 w 2233144"/>
                  <a:gd name="connsiteY2" fmla="*/ 1359105 h 2107977"/>
                  <a:gd name="connsiteX3" fmla="*/ 404429 w 2233144"/>
                  <a:gd name="connsiteY3" fmla="*/ 1307887 h 2107977"/>
                  <a:gd name="connsiteX4" fmla="*/ 413298 w 2233144"/>
                  <a:gd name="connsiteY4" fmla="*/ 1311158 h 2107977"/>
                  <a:gd name="connsiteX5" fmla="*/ 484250 w 2233144"/>
                  <a:gd name="connsiteY5" fmla="*/ 1464286 h 2107977"/>
                  <a:gd name="connsiteX6" fmla="*/ 531643 w 2233144"/>
                  <a:gd name="connsiteY6" fmla="*/ 1454585 h 2107977"/>
                  <a:gd name="connsiteX7" fmla="*/ 549381 w 2233144"/>
                  <a:gd name="connsiteY7" fmla="*/ 1413982 h 2107977"/>
                  <a:gd name="connsiteX8" fmla="*/ 566149 w 2233144"/>
                  <a:gd name="connsiteY8" fmla="*/ 1371716 h 2107977"/>
                  <a:gd name="connsiteX9" fmla="*/ 588044 w 2233144"/>
                  <a:gd name="connsiteY9" fmla="*/ 1306446 h 2107977"/>
                  <a:gd name="connsiteX10" fmla="*/ 458613 w 2233144"/>
                  <a:gd name="connsiteY10" fmla="*/ 1227180 h 2107977"/>
                  <a:gd name="connsiteX11" fmla="*/ 410250 w 2233144"/>
                  <a:gd name="connsiteY11" fmla="*/ 1099273 h 2107977"/>
                  <a:gd name="connsiteX12" fmla="*/ 497027 w 2233144"/>
                  <a:gd name="connsiteY12" fmla="*/ 1034017 h 2107977"/>
                  <a:gd name="connsiteX13" fmla="*/ 505868 w 2233144"/>
                  <a:gd name="connsiteY13" fmla="*/ 1035804 h 2107977"/>
                  <a:gd name="connsiteX14" fmla="*/ 605782 w 2233144"/>
                  <a:gd name="connsiteY14" fmla="*/ 1226348 h 2107977"/>
                  <a:gd name="connsiteX15" fmla="*/ 603565 w 2233144"/>
                  <a:gd name="connsiteY15" fmla="*/ 1255449 h 2107977"/>
                  <a:gd name="connsiteX16" fmla="*/ 621719 w 2233144"/>
                  <a:gd name="connsiteY16" fmla="*/ 1189764 h 2107977"/>
                  <a:gd name="connsiteX17" fmla="*/ 666756 w 2233144"/>
                  <a:gd name="connsiteY17" fmla="*/ 996864 h 2107977"/>
                  <a:gd name="connsiteX18" fmla="*/ 676180 w 2233144"/>
                  <a:gd name="connsiteY18" fmla="*/ 956400 h 2107977"/>
                  <a:gd name="connsiteX19" fmla="*/ 542868 w 2233144"/>
                  <a:gd name="connsiteY19" fmla="*/ 875471 h 2107977"/>
                  <a:gd name="connsiteX20" fmla="*/ 494366 w 2233144"/>
                  <a:gd name="connsiteY20" fmla="*/ 747425 h 2107977"/>
                  <a:gd name="connsiteX21" fmla="*/ 581254 w 2233144"/>
                  <a:gd name="connsiteY21" fmla="*/ 682321 h 2107977"/>
                  <a:gd name="connsiteX22" fmla="*/ 589984 w 2233144"/>
                  <a:gd name="connsiteY22" fmla="*/ 684095 h 2107977"/>
                  <a:gd name="connsiteX23" fmla="*/ 690037 w 2233144"/>
                  <a:gd name="connsiteY23" fmla="*/ 874500 h 2107977"/>
                  <a:gd name="connsiteX24" fmla="*/ 687266 w 2233144"/>
                  <a:gd name="connsiteY24" fmla="*/ 908175 h 2107977"/>
                  <a:gd name="connsiteX25" fmla="*/ 714981 w 2233144"/>
                  <a:gd name="connsiteY25" fmla="*/ 803687 h 2107977"/>
                  <a:gd name="connsiteX26" fmla="*/ 776094 w 2233144"/>
                  <a:gd name="connsiteY26" fmla="*/ 630327 h 2107977"/>
                  <a:gd name="connsiteX27" fmla="*/ 638625 w 2233144"/>
                  <a:gd name="connsiteY27" fmla="*/ 547181 h 2107977"/>
                  <a:gd name="connsiteX28" fmla="*/ 590123 w 2233144"/>
                  <a:gd name="connsiteY28" fmla="*/ 419274 h 2107977"/>
                  <a:gd name="connsiteX29" fmla="*/ 677150 w 2233144"/>
                  <a:gd name="connsiteY29" fmla="*/ 354032 h 2107977"/>
                  <a:gd name="connsiteX30" fmla="*/ 685880 w 2233144"/>
                  <a:gd name="connsiteY30" fmla="*/ 355805 h 2107977"/>
                  <a:gd name="connsiteX31" fmla="*/ 785794 w 2233144"/>
                  <a:gd name="connsiteY31" fmla="*/ 546349 h 2107977"/>
                  <a:gd name="connsiteX32" fmla="*/ 778727 w 2233144"/>
                  <a:gd name="connsiteY32" fmla="*/ 623398 h 2107977"/>
                  <a:gd name="connsiteX33" fmla="*/ 779558 w 2233144"/>
                  <a:gd name="connsiteY33" fmla="*/ 621458 h 2107977"/>
                  <a:gd name="connsiteX34" fmla="*/ 868663 w 2233144"/>
                  <a:gd name="connsiteY34" fmla="*/ 465004 h 2107977"/>
                  <a:gd name="connsiteX35" fmla="*/ 966915 w 2233144"/>
                  <a:gd name="connsiteY35" fmla="*/ 337929 h 2107977"/>
                  <a:gd name="connsiteX36" fmla="*/ 1059346 w 2233144"/>
                  <a:gd name="connsiteY36" fmla="*/ 238985 h 2107977"/>
                  <a:gd name="connsiteX37" fmla="*/ 1102859 w 2233144"/>
                  <a:gd name="connsiteY37" fmla="*/ 197412 h 2107977"/>
                  <a:gd name="connsiteX38" fmla="*/ 1101473 w 2233144"/>
                  <a:gd name="connsiteY38" fmla="*/ 197412 h 2107977"/>
                  <a:gd name="connsiteX39" fmla="*/ 1134316 w 2233144"/>
                  <a:gd name="connsiteY39" fmla="*/ 119531 h 2107977"/>
                  <a:gd name="connsiteX40" fmla="*/ 1312249 w 2233144"/>
                  <a:gd name="connsiteY40" fmla="*/ 1602 h 2107977"/>
                  <a:gd name="connsiteX41" fmla="*/ 1368235 w 2233144"/>
                  <a:gd name="connsiteY41" fmla="*/ 96915 h 2107977"/>
                  <a:gd name="connsiteX42" fmla="*/ 1366018 w 2233144"/>
                  <a:gd name="connsiteY42" fmla="*/ 104010 h 2107977"/>
                  <a:gd name="connsiteX43" fmla="*/ 1262916 w 2233144"/>
                  <a:gd name="connsiteY43" fmla="*/ 192284 h 2107977"/>
                  <a:gd name="connsiteX44" fmla="*/ 1106739 w 2233144"/>
                  <a:gd name="connsiteY44" fmla="*/ 197827 h 2107977"/>
                  <a:gd name="connsiteX45" fmla="*/ 1062395 w 2233144"/>
                  <a:gd name="connsiteY45" fmla="*/ 242311 h 2107977"/>
                  <a:gd name="connsiteX46" fmla="*/ 972319 w 2233144"/>
                  <a:gd name="connsiteY46" fmla="*/ 342918 h 2107977"/>
                  <a:gd name="connsiteX47" fmla="*/ 946960 w 2233144"/>
                  <a:gd name="connsiteY47" fmla="*/ 375345 h 2107977"/>
                  <a:gd name="connsiteX48" fmla="*/ 992690 w 2233144"/>
                  <a:gd name="connsiteY48" fmla="*/ 337929 h 2107977"/>
                  <a:gd name="connsiteX49" fmla="*/ 1204159 w 2233144"/>
                  <a:gd name="connsiteY49" fmla="*/ 316588 h 2107977"/>
                  <a:gd name="connsiteX50" fmla="*/ 1210132 w 2233144"/>
                  <a:gd name="connsiteY50" fmla="*/ 427741 h 2107977"/>
                  <a:gd name="connsiteX51" fmla="*/ 1205406 w 2233144"/>
                  <a:gd name="connsiteY51" fmla="*/ 432577 h 2107977"/>
                  <a:gd name="connsiteX52" fmla="*/ 1073758 w 2233144"/>
                  <a:gd name="connsiteY52" fmla="*/ 462787 h 2107977"/>
                  <a:gd name="connsiteX53" fmla="*/ 931993 w 2233144"/>
                  <a:gd name="connsiteY53" fmla="*/ 394191 h 2107977"/>
                  <a:gd name="connsiteX54" fmla="*/ 877394 w 2233144"/>
                  <a:gd name="connsiteY54" fmla="*/ 471240 h 2107977"/>
                  <a:gd name="connsiteX55" fmla="*/ 792723 w 2233144"/>
                  <a:gd name="connsiteY55" fmla="*/ 627694 h 2107977"/>
                  <a:gd name="connsiteX56" fmla="*/ 789120 w 2233144"/>
                  <a:gd name="connsiteY56" fmla="*/ 637395 h 2107977"/>
                  <a:gd name="connsiteX57" fmla="*/ 845798 w 2233144"/>
                  <a:gd name="connsiteY57" fmla="*/ 578777 h 2107977"/>
                  <a:gd name="connsiteX58" fmla="*/ 1053664 w 2233144"/>
                  <a:gd name="connsiteY58" fmla="*/ 534016 h 2107977"/>
                  <a:gd name="connsiteX59" fmla="*/ 1071693 w 2233144"/>
                  <a:gd name="connsiteY59" fmla="*/ 643866 h 2107977"/>
                  <a:gd name="connsiteX60" fmla="*/ 1067522 w 2233144"/>
                  <a:gd name="connsiteY60" fmla="*/ 649174 h 2107977"/>
                  <a:gd name="connsiteX61" fmla="*/ 939892 w 2233144"/>
                  <a:gd name="connsiteY61" fmla="*/ 693796 h 2107977"/>
                  <a:gd name="connsiteX62" fmla="*/ 788427 w 2233144"/>
                  <a:gd name="connsiteY62" fmla="*/ 639750 h 2107977"/>
                  <a:gd name="connsiteX63" fmla="*/ 732996 w 2233144"/>
                  <a:gd name="connsiteY63" fmla="*/ 808676 h 2107977"/>
                  <a:gd name="connsiteX64" fmla="*/ 702925 w 2233144"/>
                  <a:gd name="connsiteY64" fmla="*/ 938523 h 2107977"/>
                  <a:gd name="connsiteX65" fmla="*/ 758356 w 2233144"/>
                  <a:gd name="connsiteY65" fmla="*/ 880737 h 2107977"/>
                  <a:gd name="connsiteX66" fmla="*/ 966222 w 2233144"/>
                  <a:gd name="connsiteY66" fmla="*/ 835976 h 2107977"/>
                  <a:gd name="connsiteX67" fmla="*/ 984251 w 2233144"/>
                  <a:gd name="connsiteY67" fmla="*/ 945826 h 2107977"/>
                  <a:gd name="connsiteX68" fmla="*/ 980080 w 2233144"/>
                  <a:gd name="connsiteY68" fmla="*/ 951134 h 2107977"/>
                  <a:gd name="connsiteX69" fmla="*/ 852588 w 2233144"/>
                  <a:gd name="connsiteY69" fmla="*/ 995756 h 2107977"/>
                  <a:gd name="connsiteX70" fmla="*/ 701816 w 2233144"/>
                  <a:gd name="connsiteY70" fmla="*/ 942126 h 2107977"/>
                  <a:gd name="connsiteX71" fmla="*/ 689206 w 2233144"/>
                  <a:gd name="connsiteY71" fmla="*/ 1001853 h 2107977"/>
                  <a:gd name="connsiteX72" fmla="*/ 647632 w 2233144"/>
                  <a:gd name="connsiteY72" fmla="*/ 1195861 h 2107977"/>
                  <a:gd name="connsiteX73" fmla="*/ 630865 w 2233144"/>
                  <a:gd name="connsiteY73" fmla="*/ 1261547 h 2107977"/>
                  <a:gd name="connsiteX74" fmla="*/ 679090 w 2233144"/>
                  <a:gd name="connsiteY74" fmla="*/ 1212213 h 2107977"/>
                  <a:gd name="connsiteX75" fmla="*/ 886956 w 2233144"/>
                  <a:gd name="connsiteY75" fmla="*/ 1167314 h 2107977"/>
                  <a:gd name="connsiteX76" fmla="*/ 904929 w 2233144"/>
                  <a:gd name="connsiteY76" fmla="*/ 1277372 h 2107977"/>
                  <a:gd name="connsiteX77" fmla="*/ 900813 w 2233144"/>
                  <a:gd name="connsiteY77" fmla="*/ 1282611 h 2107977"/>
                  <a:gd name="connsiteX78" fmla="*/ 773184 w 2233144"/>
                  <a:gd name="connsiteY78" fmla="*/ 1327232 h 2107977"/>
                  <a:gd name="connsiteX79" fmla="*/ 627262 w 2233144"/>
                  <a:gd name="connsiteY79" fmla="*/ 1275959 h 2107977"/>
                  <a:gd name="connsiteX80" fmla="*/ 594835 w 2233144"/>
                  <a:gd name="connsiteY80" fmla="*/ 1382386 h 2107977"/>
                  <a:gd name="connsiteX81" fmla="*/ 578621 w 2233144"/>
                  <a:gd name="connsiteY81" fmla="*/ 1426454 h 2107977"/>
                  <a:gd name="connsiteX82" fmla="*/ 569475 w 2233144"/>
                  <a:gd name="connsiteY82" fmla="*/ 1448626 h 2107977"/>
                  <a:gd name="connsiteX83" fmla="*/ 582085 w 2233144"/>
                  <a:gd name="connsiteY83" fmla="*/ 1447379 h 2107977"/>
                  <a:gd name="connsiteX84" fmla="*/ 580977 w 2233144"/>
                  <a:gd name="connsiteY84" fmla="*/ 1501424 h 2107977"/>
                  <a:gd name="connsiteX85" fmla="*/ 742004 w 2233144"/>
                  <a:gd name="connsiteY85" fmla="*/ 1458049 h 2107977"/>
                  <a:gd name="connsiteX86" fmla="*/ 776108 w 2233144"/>
                  <a:gd name="connsiteY86" fmla="*/ 1564020 h 2107977"/>
                  <a:gd name="connsiteX87" fmla="*/ 772768 w 2233144"/>
                  <a:gd name="connsiteY87" fmla="*/ 1569881 h 2107977"/>
                  <a:gd name="connsiteX88" fmla="*/ 762790 w 2233144"/>
                  <a:gd name="connsiteY88" fmla="*/ 1583739 h 2107977"/>
                  <a:gd name="connsiteX89" fmla="*/ 701262 w 2233144"/>
                  <a:gd name="connsiteY89" fmla="*/ 1723010 h 2107977"/>
                  <a:gd name="connsiteX90" fmla="*/ 649573 w 2233144"/>
                  <a:gd name="connsiteY90" fmla="*/ 1771373 h 2107977"/>
                  <a:gd name="connsiteX91" fmla="*/ 698906 w 2233144"/>
                  <a:gd name="connsiteY91" fmla="*/ 1743657 h 2107977"/>
                  <a:gd name="connsiteX92" fmla="*/ 773045 w 2233144"/>
                  <a:gd name="connsiteY92" fmla="*/ 1700006 h 2107977"/>
                  <a:gd name="connsiteX93" fmla="*/ 810877 w 2233144"/>
                  <a:gd name="connsiteY93" fmla="*/ 1675477 h 2107977"/>
                  <a:gd name="connsiteX94" fmla="*/ 847738 w 2233144"/>
                  <a:gd name="connsiteY94" fmla="*/ 1649425 h 2107977"/>
                  <a:gd name="connsiteX95" fmla="*/ 901506 w 2233144"/>
                  <a:gd name="connsiteY95" fmla="*/ 1607851 h 2107977"/>
                  <a:gd name="connsiteX96" fmla="*/ 836513 w 2233144"/>
                  <a:gd name="connsiteY96" fmla="*/ 1469274 h 2107977"/>
                  <a:gd name="connsiteX97" fmla="*/ 865615 w 2233144"/>
                  <a:gd name="connsiteY97" fmla="*/ 1335270 h 2107977"/>
                  <a:gd name="connsiteX98" fmla="*/ 972832 w 2233144"/>
                  <a:gd name="connsiteY98" fmla="*/ 1329020 h 2107977"/>
                  <a:gd name="connsiteX99" fmla="*/ 979802 w 2233144"/>
                  <a:gd name="connsiteY99" fmla="*/ 1336102 h 2107977"/>
                  <a:gd name="connsiteX100" fmla="*/ 959709 w 2233144"/>
                  <a:gd name="connsiteY100" fmla="*/ 1551035 h 2107977"/>
                  <a:gd name="connsiteX101" fmla="*/ 941971 w 2233144"/>
                  <a:gd name="connsiteY101" fmla="*/ 1574039 h 2107977"/>
                  <a:gd name="connsiteX102" fmla="*/ 992829 w 2233144"/>
                  <a:gd name="connsiteY102" fmla="*/ 1529417 h 2107977"/>
                  <a:gd name="connsiteX103" fmla="*/ 1135148 w 2233144"/>
                  <a:gd name="connsiteY103" fmla="*/ 1393750 h 2107977"/>
                  <a:gd name="connsiteX104" fmla="*/ 1164942 w 2233144"/>
                  <a:gd name="connsiteY104" fmla="*/ 1365203 h 2107977"/>
                  <a:gd name="connsiteX105" fmla="*/ 1097732 w 2233144"/>
                  <a:gd name="connsiteY105" fmla="*/ 1223022 h 2107977"/>
                  <a:gd name="connsiteX106" fmla="*/ 1126694 w 2233144"/>
                  <a:gd name="connsiteY106" fmla="*/ 1089018 h 2107977"/>
                  <a:gd name="connsiteX107" fmla="*/ 1233912 w 2233144"/>
                  <a:gd name="connsiteY107" fmla="*/ 1082768 h 2107977"/>
                  <a:gd name="connsiteX108" fmla="*/ 1240882 w 2233144"/>
                  <a:gd name="connsiteY108" fmla="*/ 1089850 h 2107977"/>
                  <a:gd name="connsiteX109" fmla="*/ 1220927 w 2233144"/>
                  <a:gd name="connsiteY109" fmla="*/ 1304783 h 2107977"/>
                  <a:gd name="connsiteX110" fmla="*/ 1200417 w 2233144"/>
                  <a:gd name="connsiteY110" fmla="*/ 1331251 h 2107977"/>
                  <a:gd name="connsiteX111" fmla="*/ 1279822 w 2233144"/>
                  <a:gd name="connsiteY111" fmla="*/ 1259330 h 2107977"/>
                  <a:gd name="connsiteX112" fmla="*/ 1424913 w 2233144"/>
                  <a:gd name="connsiteY112" fmla="*/ 1148468 h 2107977"/>
                  <a:gd name="connsiteX113" fmla="*/ 1355624 w 2233144"/>
                  <a:gd name="connsiteY113" fmla="*/ 1002269 h 2107977"/>
                  <a:gd name="connsiteX114" fmla="*/ 1384587 w 2233144"/>
                  <a:gd name="connsiteY114" fmla="*/ 868403 h 2107977"/>
                  <a:gd name="connsiteX115" fmla="*/ 1491790 w 2233144"/>
                  <a:gd name="connsiteY115" fmla="*/ 862029 h 2107977"/>
                  <a:gd name="connsiteX116" fmla="*/ 1498774 w 2233144"/>
                  <a:gd name="connsiteY116" fmla="*/ 869096 h 2107977"/>
                  <a:gd name="connsiteX117" fmla="*/ 1478819 w 2233144"/>
                  <a:gd name="connsiteY117" fmla="*/ 1084029 h 2107977"/>
                  <a:gd name="connsiteX118" fmla="*/ 1431010 w 2233144"/>
                  <a:gd name="connsiteY118" fmla="*/ 1144449 h 2107977"/>
                  <a:gd name="connsiteX119" fmla="*/ 1432812 w 2233144"/>
                  <a:gd name="connsiteY119" fmla="*/ 1143202 h 2107977"/>
                  <a:gd name="connsiteX120" fmla="*/ 1592037 w 2233144"/>
                  <a:gd name="connsiteY120" fmla="*/ 1062550 h 2107977"/>
                  <a:gd name="connsiteX121" fmla="*/ 1742255 w 2233144"/>
                  <a:gd name="connsiteY121" fmla="*/ 1012939 h 2107977"/>
                  <a:gd name="connsiteX122" fmla="*/ 1873072 w 2233144"/>
                  <a:gd name="connsiteY122" fmla="*/ 982314 h 2107977"/>
                  <a:gd name="connsiteX123" fmla="*/ 1932106 w 2233144"/>
                  <a:gd name="connsiteY123" fmla="*/ 971782 h 2107977"/>
                  <a:gd name="connsiteX124" fmla="*/ 1930997 w 2233144"/>
                  <a:gd name="connsiteY124" fmla="*/ 970950 h 2107977"/>
                  <a:gd name="connsiteX125" fmla="*/ 2000286 w 2233144"/>
                  <a:gd name="connsiteY125" fmla="*/ 924388 h 2107977"/>
                  <a:gd name="connsiteX126" fmla="*/ 2212725 w 2233144"/>
                  <a:gd name="connsiteY126" fmla="*/ 925774 h 2107977"/>
                  <a:gd name="connsiteX127" fmla="*/ 2207404 w 2233144"/>
                  <a:gd name="connsiteY127" fmla="*/ 1036760 h 2107977"/>
                  <a:gd name="connsiteX128" fmla="*/ 2202054 w 2233144"/>
                  <a:gd name="connsiteY128" fmla="*/ 1041209 h 2107977"/>
                  <a:gd name="connsiteX129" fmla="*/ 2068050 w 2233144"/>
                  <a:gd name="connsiteY129" fmla="*/ 1057145 h 2107977"/>
                  <a:gd name="connsiteX130" fmla="*/ 1934739 w 2233144"/>
                  <a:gd name="connsiteY130" fmla="*/ 973999 h 2107977"/>
                  <a:gd name="connsiteX131" fmla="*/ 1873626 w 2233144"/>
                  <a:gd name="connsiteY131" fmla="*/ 986194 h 2107977"/>
                  <a:gd name="connsiteX132" fmla="*/ 1743918 w 2233144"/>
                  <a:gd name="connsiteY132" fmla="*/ 1019591 h 2107977"/>
                  <a:gd name="connsiteX133" fmla="*/ 1705116 w 2233144"/>
                  <a:gd name="connsiteY133" fmla="*/ 1032340 h 2107977"/>
                  <a:gd name="connsiteX134" fmla="*/ 1763734 w 2233144"/>
                  <a:gd name="connsiteY134" fmla="*/ 1026797 h 2107977"/>
                  <a:gd name="connsiteX135" fmla="*/ 1951645 w 2233144"/>
                  <a:gd name="connsiteY135" fmla="*/ 1127543 h 2107977"/>
                  <a:gd name="connsiteX136" fmla="*/ 1896145 w 2233144"/>
                  <a:gd name="connsiteY136" fmla="*/ 1223133 h 2107977"/>
                  <a:gd name="connsiteX137" fmla="*/ 1889701 w 2233144"/>
                  <a:gd name="connsiteY137" fmla="*/ 1224547 h 2107977"/>
                  <a:gd name="connsiteX138" fmla="*/ 1763457 w 2233144"/>
                  <a:gd name="connsiteY138" fmla="*/ 1175767 h 2107977"/>
                  <a:gd name="connsiteX139" fmla="*/ 1682528 w 2233144"/>
                  <a:gd name="connsiteY139" fmla="*/ 1039130 h 2107977"/>
                  <a:gd name="connsiteX140" fmla="*/ 1595086 w 2233144"/>
                  <a:gd name="connsiteY140" fmla="*/ 1072805 h 2107977"/>
                  <a:gd name="connsiteX141" fmla="*/ 1439602 w 2233144"/>
                  <a:gd name="connsiteY141" fmla="*/ 1155951 h 2107977"/>
                  <a:gd name="connsiteX142" fmla="*/ 1431149 w 2233144"/>
                  <a:gd name="connsiteY142" fmla="*/ 1162048 h 2107977"/>
                  <a:gd name="connsiteX143" fmla="*/ 1510415 w 2233144"/>
                  <a:gd name="connsiteY143" fmla="*/ 1144865 h 2107977"/>
                  <a:gd name="connsiteX144" fmla="*/ 1708026 w 2233144"/>
                  <a:gd name="connsiteY144" fmla="*/ 1224131 h 2107977"/>
                  <a:gd name="connsiteX145" fmla="*/ 1664042 w 2233144"/>
                  <a:gd name="connsiteY145" fmla="*/ 1325528 h 2107977"/>
                  <a:gd name="connsiteX146" fmla="*/ 1657030 w 2233144"/>
                  <a:gd name="connsiteY146" fmla="*/ 1327926 h 2107977"/>
                  <a:gd name="connsiteX147" fmla="*/ 1526351 w 2233144"/>
                  <a:gd name="connsiteY147" fmla="*/ 1293558 h 2107977"/>
                  <a:gd name="connsiteX148" fmla="*/ 1429347 w 2233144"/>
                  <a:gd name="connsiteY148" fmla="*/ 1163434 h 2107977"/>
                  <a:gd name="connsiteX149" fmla="*/ 1291463 w 2233144"/>
                  <a:gd name="connsiteY149" fmla="*/ 1273465 h 2107977"/>
                  <a:gd name="connsiteX150" fmla="*/ 1195983 w 2233144"/>
                  <a:gd name="connsiteY150" fmla="*/ 1364787 h 2107977"/>
                  <a:gd name="connsiteX151" fmla="*/ 1274002 w 2233144"/>
                  <a:gd name="connsiteY151" fmla="*/ 1348019 h 2107977"/>
                  <a:gd name="connsiteX152" fmla="*/ 1471613 w 2233144"/>
                  <a:gd name="connsiteY152" fmla="*/ 1427147 h 2107977"/>
                  <a:gd name="connsiteX153" fmla="*/ 1427629 w 2233144"/>
                  <a:gd name="connsiteY153" fmla="*/ 1528544 h 2107977"/>
                  <a:gd name="connsiteX154" fmla="*/ 1420617 w 2233144"/>
                  <a:gd name="connsiteY154" fmla="*/ 1530941 h 2107977"/>
                  <a:gd name="connsiteX155" fmla="*/ 1290077 w 2233144"/>
                  <a:gd name="connsiteY155" fmla="*/ 1496713 h 2107977"/>
                  <a:gd name="connsiteX156" fmla="*/ 1193073 w 2233144"/>
                  <a:gd name="connsiteY156" fmla="*/ 1367420 h 2107977"/>
                  <a:gd name="connsiteX157" fmla="*/ 1150253 w 2233144"/>
                  <a:gd name="connsiteY157" fmla="*/ 1410102 h 2107977"/>
                  <a:gd name="connsiteX158" fmla="*/ 1010428 w 2233144"/>
                  <a:gd name="connsiteY158" fmla="*/ 1549511 h 2107977"/>
                  <a:gd name="connsiteX159" fmla="*/ 960956 w 2233144"/>
                  <a:gd name="connsiteY159" fmla="*/ 1594826 h 2107977"/>
                  <a:gd name="connsiteX160" fmla="*/ 1027889 w 2233144"/>
                  <a:gd name="connsiteY160" fmla="*/ 1580968 h 2107977"/>
                  <a:gd name="connsiteX161" fmla="*/ 1225500 w 2233144"/>
                  <a:gd name="connsiteY161" fmla="*/ 1660234 h 2107977"/>
                  <a:gd name="connsiteX162" fmla="*/ 1181516 w 2233144"/>
                  <a:gd name="connsiteY162" fmla="*/ 1761631 h 2107977"/>
                  <a:gd name="connsiteX163" fmla="*/ 1174504 w 2233144"/>
                  <a:gd name="connsiteY163" fmla="*/ 1764028 h 2107977"/>
                  <a:gd name="connsiteX164" fmla="*/ 1043825 w 2233144"/>
                  <a:gd name="connsiteY164" fmla="*/ 1729661 h 2107977"/>
                  <a:gd name="connsiteX165" fmla="*/ 949870 w 2233144"/>
                  <a:gd name="connsiteY165" fmla="*/ 1604941 h 2107977"/>
                  <a:gd name="connsiteX166" fmla="*/ 865199 w 2233144"/>
                  <a:gd name="connsiteY166" fmla="*/ 1675477 h 2107977"/>
                  <a:gd name="connsiteX167" fmla="*/ 827645 w 2233144"/>
                  <a:gd name="connsiteY167" fmla="*/ 1703193 h 2107977"/>
                  <a:gd name="connsiteX168" fmla="*/ 790506 w 2233144"/>
                  <a:gd name="connsiteY168" fmla="*/ 1728553 h 2107977"/>
                  <a:gd name="connsiteX169" fmla="*/ 715674 w 2233144"/>
                  <a:gd name="connsiteY169" fmla="*/ 1774837 h 2107977"/>
                  <a:gd name="connsiteX170" fmla="*/ 679367 w 2233144"/>
                  <a:gd name="connsiteY170" fmla="*/ 1796178 h 2107977"/>
                  <a:gd name="connsiteX171" fmla="*/ 739509 w 2233144"/>
                  <a:gd name="connsiteY171" fmla="*/ 1773452 h 2107977"/>
                  <a:gd name="connsiteX172" fmla="*/ 946682 w 2233144"/>
                  <a:gd name="connsiteY172" fmla="*/ 1821261 h 2107977"/>
                  <a:gd name="connsiteX173" fmla="*/ 918593 w 2233144"/>
                  <a:gd name="connsiteY173" fmla="*/ 1928561 h 2107977"/>
                  <a:gd name="connsiteX174" fmla="*/ 911761 w 2233144"/>
                  <a:gd name="connsiteY174" fmla="*/ 1932123 h 2107977"/>
                  <a:gd name="connsiteX175" fmla="*/ 777480 w 2233144"/>
                  <a:gd name="connsiteY175" fmla="*/ 1918265 h 2107977"/>
                  <a:gd name="connsiteX176" fmla="*/ 663153 w 2233144"/>
                  <a:gd name="connsiteY176" fmla="*/ 1806017 h 2107977"/>
                  <a:gd name="connsiteX177" fmla="*/ 576819 w 2233144"/>
                  <a:gd name="connsiteY177" fmla="*/ 1854658 h 2107977"/>
                  <a:gd name="connsiteX178" fmla="*/ 389463 w 2233144"/>
                  <a:gd name="connsiteY178" fmla="*/ 1950276 h 2107977"/>
                  <a:gd name="connsiteX179" fmla="*/ 199 w 2233144"/>
                  <a:gd name="connsiteY179" fmla="*/ 2107977 h 2107977"/>
                  <a:gd name="connsiteX180" fmla="*/ 148754 w 2233144"/>
                  <a:gd name="connsiteY180" fmla="*/ 1648732 h 2107977"/>
                  <a:gd name="connsiteX181" fmla="*/ 349968 w 2233144"/>
                  <a:gd name="connsiteY181" fmla="*/ 1508215 h 2107977"/>
                  <a:gd name="connsiteX182" fmla="*/ 638625 w 2233144"/>
                  <a:gd name="connsiteY182" fmla="*/ 1778302 h 2107977"/>
                  <a:gd name="connsiteX183" fmla="*/ 592202 w 2233144"/>
                  <a:gd name="connsiteY183" fmla="*/ 1629331 h 2107977"/>
                  <a:gd name="connsiteX184" fmla="*/ 565456 w 2233144"/>
                  <a:gd name="connsiteY184" fmla="*/ 1623649 h 2107977"/>
                  <a:gd name="connsiteX185" fmla="*/ 464988 w 2233144"/>
                  <a:gd name="connsiteY185" fmla="*/ 1867546 h 2107977"/>
                  <a:gd name="connsiteX186" fmla="*/ 560052 w 2233144"/>
                  <a:gd name="connsiteY186" fmla="*/ 1820152 h 2107977"/>
                  <a:gd name="connsiteX187" fmla="*/ 638625 w 2233144"/>
                  <a:gd name="connsiteY187" fmla="*/ 1778302 h 210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</a:cxnLst>
                <a:rect l="l" t="t" r="r" b="b"/>
                <a:pathLst>
                  <a:path w="2233144" h="2107977">
                    <a:moveTo>
                      <a:pt x="349968" y="1508215"/>
                    </a:moveTo>
                    <a:cubicBezTo>
                      <a:pt x="345645" y="1503503"/>
                      <a:pt x="341695" y="1498459"/>
                      <a:pt x="338189" y="1493109"/>
                    </a:cubicBezTo>
                    <a:cubicBezTo>
                      <a:pt x="314354" y="1456387"/>
                      <a:pt x="293983" y="1403034"/>
                      <a:pt x="309365" y="1359105"/>
                    </a:cubicBezTo>
                    <a:cubicBezTo>
                      <a:pt x="321477" y="1318710"/>
                      <a:pt x="364034" y="1295775"/>
                      <a:pt x="404429" y="1307887"/>
                    </a:cubicBezTo>
                    <a:cubicBezTo>
                      <a:pt x="407450" y="1308788"/>
                      <a:pt x="410416" y="1309883"/>
                      <a:pt x="413298" y="1311158"/>
                    </a:cubicBezTo>
                    <a:cubicBezTo>
                      <a:pt x="457782" y="1332498"/>
                      <a:pt x="479538" y="1404974"/>
                      <a:pt x="484250" y="1464286"/>
                    </a:cubicBezTo>
                    <a:cubicBezTo>
                      <a:pt x="501988" y="1460128"/>
                      <a:pt x="517924" y="1456941"/>
                      <a:pt x="531643" y="1454585"/>
                    </a:cubicBezTo>
                    <a:cubicBezTo>
                      <a:pt x="537602" y="1440727"/>
                      <a:pt x="543423" y="1427701"/>
                      <a:pt x="549381" y="1413982"/>
                    </a:cubicBezTo>
                    <a:cubicBezTo>
                      <a:pt x="555340" y="1400263"/>
                      <a:pt x="560467" y="1386266"/>
                      <a:pt x="566149" y="1371716"/>
                    </a:cubicBezTo>
                    <a:cubicBezTo>
                      <a:pt x="573909" y="1350652"/>
                      <a:pt x="580977" y="1328480"/>
                      <a:pt x="588044" y="1306446"/>
                    </a:cubicBezTo>
                    <a:cubicBezTo>
                      <a:pt x="562130" y="1294667"/>
                      <a:pt x="486744" y="1258776"/>
                      <a:pt x="458613" y="1227180"/>
                    </a:cubicBezTo>
                    <a:cubicBezTo>
                      <a:pt x="430482" y="1195584"/>
                      <a:pt x="401658" y="1144865"/>
                      <a:pt x="410250" y="1099273"/>
                    </a:cubicBezTo>
                    <a:cubicBezTo>
                      <a:pt x="416195" y="1057298"/>
                      <a:pt x="455038" y="1028072"/>
                      <a:pt x="497027" y="1034017"/>
                    </a:cubicBezTo>
                    <a:cubicBezTo>
                      <a:pt x="500006" y="1034432"/>
                      <a:pt x="502958" y="1035042"/>
                      <a:pt x="505868" y="1035804"/>
                    </a:cubicBezTo>
                    <a:cubicBezTo>
                      <a:pt x="567951" y="1054651"/>
                      <a:pt x="604535" y="1167591"/>
                      <a:pt x="605782" y="1226348"/>
                    </a:cubicBezTo>
                    <a:cubicBezTo>
                      <a:pt x="605782" y="1228288"/>
                      <a:pt x="604812" y="1240206"/>
                      <a:pt x="603565" y="1255449"/>
                    </a:cubicBezTo>
                    <a:cubicBezTo>
                      <a:pt x="609801" y="1233693"/>
                      <a:pt x="616176" y="1212075"/>
                      <a:pt x="621719" y="1189764"/>
                    </a:cubicBezTo>
                    <a:cubicBezTo>
                      <a:pt x="637794" y="1126573"/>
                      <a:pt x="652067" y="1061719"/>
                      <a:pt x="666756" y="996864"/>
                    </a:cubicBezTo>
                    <a:cubicBezTo>
                      <a:pt x="669805" y="983006"/>
                      <a:pt x="672992" y="969842"/>
                      <a:pt x="676180" y="956400"/>
                    </a:cubicBezTo>
                    <a:cubicBezTo>
                      <a:pt x="654284" y="946561"/>
                      <a:pt x="572247" y="908452"/>
                      <a:pt x="542868" y="875471"/>
                    </a:cubicBezTo>
                    <a:cubicBezTo>
                      <a:pt x="513490" y="842489"/>
                      <a:pt x="485774" y="793156"/>
                      <a:pt x="494366" y="747425"/>
                    </a:cubicBezTo>
                    <a:cubicBezTo>
                      <a:pt x="500380" y="705450"/>
                      <a:pt x="539279" y="676307"/>
                      <a:pt x="581254" y="682321"/>
                    </a:cubicBezTo>
                    <a:cubicBezTo>
                      <a:pt x="584192" y="682737"/>
                      <a:pt x="587116" y="683333"/>
                      <a:pt x="589984" y="684095"/>
                    </a:cubicBezTo>
                    <a:cubicBezTo>
                      <a:pt x="652206" y="702803"/>
                      <a:pt x="688651" y="815744"/>
                      <a:pt x="690037" y="874500"/>
                    </a:cubicBezTo>
                    <a:cubicBezTo>
                      <a:pt x="690037" y="876718"/>
                      <a:pt x="688790" y="891546"/>
                      <a:pt x="687266" y="908175"/>
                    </a:cubicBezTo>
                    <a:cubicBezTo>
                      <a:pt x="695719" y="872976"/>
                      <a:pt x="704588" y="838055"/>
                      <a:pt x="714981" y="803687"/>
                    </a:cubicBezTo>
                    <a:cubicBezTo>
                      <a:pt x="731541" y="744626"/>
                      <a:pt x="751954" y="686714"/>
                      <a:pt x="776094" y="630327"/>
                    </a:cubicBezTo>
                    <a:cubicBezTo>
                      <a:pt x="768333" y="627001"/>
                      <a:pt x="671329" y="584181"/>
                      <a:pt x="638625" y="547181"/>
                    </a:cubicBezTo>
                    <a:cubicBezTo>
                      <a:pt x="609662" y="514615"/>
                      <a:pt x="581670" y="464866"/>
                      <a:pt x="590123" y="419274"/>
                    </a:cubicBezTo>
                    <a:cubicBezTo>
                      <a:pt x="596137" y="377230"/>
                      <a:pt x="635105" y="348017"/>
                      <a:pt x="677150" y="354032"/>
                    </a:cubicBezTo>
                    <a:cubicBezTo>
                      <a:pt x="680101" y="354461"/>
                      <a:pt x="683011" y="355043"/>
                      <a:pt x="685880" y="355805"/>
                    </a:cubicBezTo>
                    <a:cubicBezTo>
                      <a:pt x="747963" y="374652"/>
                      <a:pt x="784547" y="487593"/>
                      <a:pt x="785794" y="546349"/>
                    </a:cubicBezTo>
                    <a:cubicBezTo>
                      <a:pt x="785794" y="550507"/>
                      <a:pt x="781083" y="604275"/>
                      <a:pt x="778727" y="623398"/>
                    </a:cubicBezTo>
                    <a:lnTo>
                      <a:pt x="779558" y="621458"/>
                    </a:lnTo>
                    <a:cubicBezTo>
                      <a:pt x="804544" y="566762"/>
                      <a:pt x="834366" y="514393"/>
                      <a:pt x="868663" y="465004"/>
                    </a:cubicBezTo>
                    <a:cubicBezTo>
                      <a:pt x="898901" y="420771"/>
                      <a:pt x="931716" y="378338"/>
                      <a:pt x="966915" y="337929"/>
                    </a:cubicBezTo>
                    <a:cubicBezTo>
                      <a:pt x="999203" y="300236"/>
                      <a:pt x="1031076" y="267670"/>
                      <a:pt x="1059346" y="238985"/>
                    </a:cubicBezTo>
                    <a:cubicBezTo>
                      <a:pt x="1074866" y="223741"/>
                      <a:pt x="1089279" y="209884"/>
                      <a:pt x="1102859" y="197412"/>
                    </a:cubicBezTo>
                    <a:lnTo>
                      <a:pt x="1101473" y="197412"/>
                    </a:lnTo>
                    <a:cubicBezTo>
                      <a:pt x="1100365" y="197412"/>
                      <a:pt x="1131822" y="123966"/>
                      <a:pt x="1134316" y="119531"/>
                    </a:cubicBezTo>
                    <a:cubicBezTo>
                      <a:pt x="1163417" y="68535"/>
                      <a:pt x="1248920" y="-12394"/>
                      <a:pt x="1312249" y="1602"/>
                    </a:cubicBezTo>
                    <a:cubicBezTo>
                      <a:pt x="1354031" y="12466"/>
                      <a:pt x="1379085" y="55134"/>
                      <a:pt x="1368235" y="96915"/>
                    </a:cubicBezTo>
                    <a:cubicBezTo>
                      <a:pt x="1367611" y="99313"/>
                      <a:pt x="1366863" y="101682"/>
                      <a:pt x="1366018" y="104010"/>
                    </a:cubicBezTo>
                    <a:cubicBezTo>
                      <a:pt x="1352160" y="148217"/>
                      <a:pt x="1303658" y="178011"/>
                      <a:pt x="1262916" y="192284"/>
                    </a:cubicBezTo>
                    <a:cubicBezTo>
                      <a:pt x="1222174" y="206558"/>
                      <a:pt x="1129466" y="199906"/>
                      <a:pt x="1106739" y="197827"/>
                    </a:cubicBezTo>
                    <a:cubicBezTo>
                      <a:pt x="1092882" y="211685"/>
                      <a:pt x="1078192" y="225543"/>
                      <a:pt x="1062395" y="242311"/>
                    </a:cubicBezTo>
                    <a:cubicBezTo>
                      <a:pt x="1034679" y="271412"/>
                      <a:pt x="1003638" y="304671"/>
                      <a:pt x="972319" y="342918"/>
                    </a:cubicBezTo>
                    <a:cubicBezTo>
                      <a:pt x="964005" y="353173"/>
                      <a:pt x="955413" y="364536"/>
                      <a:pt x="946960" y="375345"/>
                    </a:cubicBezTo>
                    <a:cubicBezTo>
                      <a:pt x="964975" y="360102"/>
                      <a:pt x="990057" y="339592"/>
                      <a:pt x="992690" y="337929"/>
                    </a:cubicBezTo>
                    <a:cubicBezTo>
                      <a:pt x="1041608" y="306333"/>
                      <a:pt x="1154271" y="274461"/>
                      <a:pt x="1204159" y="316588"/>
                    </a:cubicBezTo>
                    <a:cubicBezTo>
                      <a:pt x="1236503" y="345634"/>
                      <a:pt x="1239178" y="395397"/>
                      <a:pt x="1210132" y="427741"/>
                    </a:cubicBezTo>
                    <a:cubicBezTo>
                      <a:pt x="1208635" y="429418"/>
                      <a:pt x="1207055" y="431039"/>
                      <a:pt x="1205406" y="432577"/>
                    </a:cubicBezTo>
                    <a:cubicBezTo>
                      <a:pt x="1172841" y="465282"/>
                      <a:pt x="1116578" y="469162"/>
                      <a:pt x="1073758" y="462787"/>
                    </a:cubicBezTo>
                    <a:cubicBezTo>
                      <a:pt x="1030937" y="456413"/>
                      <a:pt x="949038" y="405416"/>
                      <a:pt x="931993" y="394191"/>
                    </a:cubicBezTo>
                    <a:cubicBezTo>
                      <a:pt x="913562" y="418304"/>
                      <a:pt x="895132" y="443664"/>
                      <a:pt x="877394" y="471240"/>
                    </a:cubicBezTo>
                    <a:cubicBezTo>
                      <a:pt x="844593" y="520782"/>
                      <a:pt x="816267" y="573136"/>
                      <a:pt x="792723" y="627694"/>
                    </a:cubicBezTo>
                    <a:cubicBezTo>
                      <a:pt x="791337" y="630882"/>
                      <a:pt x="790367" y="634207"/>
                      <a:pt x="789120" y="637395"/>
                    </a:cubicBezTo>
                    <a:cubicBezTo>
                      <a:pt x="796742" y="628387"/>
                      <a:pt x="842195" y="581964"/>
                      <a:pt x="845798" y="578777"/>
                    </a:cubicBezTo>
                    <a:cubicBezTo>
                      <a:pt x="890974" y="541915"/>
                      <a:pt x="999480" y="497709"/>
                      <a:pt x="1053664" y="534016"/>
                    </a:cubicBezTo>
                    <a:cubicBezTo>
                      <a:pt x="1088974" y="559376"/>
                      <a:pt x="1097053" y="608557"/>
                      <a:pt x="1071693" y="643866"/>
                    </a:cubicBezTo>
                    <a:cubicBezTo>
                      <a:pt x="1070377" y="645695"/>
                      <a:pt x="1068991" y="647469"/>
                      <a:pt x="1067522" y="649174"/>
                    </a:cubicBezTo>
                    <a:cubicBezTo>
                      <a:pt x="1038698" y="685204"/>
                      <a:pt x="983128" y="695320"/>
                      <a:pt x="939892" y="693796"/>
                    </a:cubicBezTo>
                    <a:cubicBezTo>
                      <a:pt x="890143" y="691994"/>
                      <a:pt x="792030" y="641691"/>
                      <a:pt x="788427" y="639750"/>
                    </a:cubicBezTo>
                    <a:cubicBezTo>
                      <a:pt x="766352" y="694821"/>
                      <a:pt x="747838" y="751236"/>
                      <a:pt x="732996" y="808676"/>
                    </a:cubicBezTo>
                    <a:cubicBezTo>
                      <a:pt x="721771" y="851220"/>
                      <a:pt x="712210" y="894733"/>
                      <a:pt x="702925" y="938523"/>
                    </a:cubicBezTo>
                    <a:cubicBezTo>
                      <a:pt x="713180" y="926883"/>
                      <a:pt x="755446" y="883092"/>
                      <a:pt x="758356" y="880737"/>
                    </a:cubicBezTo>
                    <a:cubicBezTo>
                      <a:pt x="803532" y="843875"/>
                      <a:pt x="912038" y="799669"/>
                      <a:pt x="966222" y="835976"/>
                    </a:cubicBezTo>
                    <a:cubicBezTo>
                      <a:pt x="1001531" y="861335"/>
                      <a:pt x="1009610" y="910517"/>
                      <a:pt x="984251" y="945826"/>
                    </a:cubicBezTo>
                    <a:cubicBezTo>
                      <a:pt x="982934" y="947655"/>
                      <a:pt x="981549" y="949429"/>
                      <a:pt x="980080" y="951134"/>
                    </a:cubicBezTo>
                    <a:cubicBezTo>
                      <a:pt x="951255" y="987164"/>
                      <a:pt x="895686" y="997418"/>
                      <a:pt x="852588" y="995756"/>
                    </a:cubicBezTo>
                    <a:cubicBezTo>
                      <a:pt x="803948" y="993954"/>
                      <a:pt x="709715" y="946145"/>
                      <a:pt x="701816" y="942126"/>
                    </a:cubicBezTo>
                    <a:cubicBezTo>
                      <a:pt x="697520" y="961943"/>
                      <a:pt x="693363" y="981898"/>
                      <a:pt x="689206" y="1001853"/>
                    </a:cubicBezTo>
                    <a:cubicBezTo>
                      <a:pt x="675348" y="1066984"/>
                      <a:pt x="663015" y="1132254"/>
                      <a:pt x="647632" y="1195861"/>
                    </a:cubicBezTo>
                    <a:cubicBezTo>
                      <a:pt x="642505" y="1218034"/>
                      <a:pt x="636685" y="1239652"/>
                      <a:pt x="630865" y="1261547"/>
                    </a:cubicBezTo>
                    <a:cubicBezTo>
                      <a:pt x="646801" y="1244640"/>
                      <a:pt x="676180" y="1214431"/>
                      <a:pt x="679090" y="1212213"/>
                    </a:cubicBezTo>
                    <a:cubicBezTo>
                      <a:pt x="724127" y="1175352"/>
                      <a:pt x="832772" y="1131146"/>
                      <a:pt x="886956" y="1167314"/>
                    </a:cubicBezTo>
                    <a:cubicBezTo>
                      <a:pt x="922307" y="1192743"/>
                      <a:pt x="930358" y="1242007"/>
                      <a:pt x="904929" y="1277372"/>
                    </a:cubicBezTo>
                    <a:cubicBezTo>
                      <a:pt x="903626" y="1279174"/>
                      <a:pt x="902255" y="1280920"/>
                      <a:pt x="900813" y="1282611"/>
                    </a:cubicBezTo>
                    <a:cubicBezTo>
                      <a:pt x="871851" y="1318641"/>
                      <a:pt x="816420" y="1328757"/>
                      <a:pt x="773184" y="1327232"/>
                    </a:cubicBezTo>
                    <a:cubicBezTo>
                      <a:pt x="729947" y="1325708"/>
                      <a:pt x="649711" y="1287184"/>
                      <a:pt x="627262" y="1275959"/>
                    </a:cubicBezTo>
                    <a:cubicBezTo>
                      <a:pt x="617423" y="1312127"/>
                      <a:pt x="606891" y="1347742"/>
                      <a:pt x="594835" y="1382386"/>
                    </a:cubicBezTo>
                    <a:cubicBezTo>
                      <a:pt x="589430" y="1397075"/>
                      <a:pt x="584718" y="1412596"/>
                      <a:pt x="578621" y="1426454"/>
                    </a:cubicBezTo>
                    <a:lnTo>
                      <a:pt x="569475" y="1448626"/>
                    </a:lnTo>
                    <a:cubicBezTo>
                      <a:pt x="577512" y="1447656"/>
                      <a:pt x="582085" y="1447379"/>
                      <a:pt x="582085" y="1447379"/>
                    </a:cubicBezTo>
                    <a:cubicBezTo>
                      <a:pt x="582085" y="1447379"/>
                      <a:pt x="582917" y="1467889"/>
                      <a:pt x="580977" y="1501424"/>
                    </a:cubicBezTo>
                    <a:cubicBezTo>
                      <a:pt x="628647" y="1466919"/>
                      <a:pt x="697243" y="1437263"/>
                      <a:pt x="742004" y="1458049"/>
                    </a:cubicBezTo>
                    <a:cubicBezTo>
                      <a:pt x="780681" y="1477894"/>
                      <a:pt x="795952" y="1525329"/>
                      <a:pt x="776108" y="1564020"/>
                    </a:cubicBezTo>
                    <a:cubicBezTo>
                      <a:pt x="775082" y="1566015"/>
                      <a:pt x="773960" y="1567969"/>
                      <a:pt x="772768" y="1569881"/>
                    </a:cubicBezTo>
                    <a:cubicBezTo>
                      <a:pt x="769844" y="1574773"/>
                      <a:pt x="766504" y="1579416"/>
                      <a:pt x="762790" y="1583739"/>
                    </a:cubicBezTo>
                    <a:cubicBezTo>
                      <a:pt x="754393" y="1634625"/>
                      <a:pt x="733218" y="1682531"/>
                      <a:pt x="701262" y="1723010"/>
                    </a:cubicBezTo>
                    <a:cubicBezTo>
                      <a:pt x="698768" y="1725920"/>
                      <a:pt x="666479" y="1756268"/>
                      <a:pt x="649573" y="1771373"/>
                    </a:cubicBezTo>
                    <a:cubicBezTo>
                      <a:pt x="665925" y="1762365"/>
                      <a:pt x="682138" y="1753496"/>
                      <a:pt x="698906" y="1743657"/>
                    </a:cubicBezTo>
                    <a:cubicBezTo>
                      <a:pt x="723296" y="1729800"/>
                      <a:pt x="748517" y="1714695"/>
                      <a:pt x="773045" y="1700006"/>
                    </a:cubicBezTo>
                    <a:lnTo>
                      <a:pt x="810877" y="1675477"/>
                    </a:lnTo>
                    <a:cubicBezTo>
                      <a:pt x="823764" y="1667440"/>
                      <a:pt x="835266" y="1658155"/>
                      <a:pt x="847738" y="1649425"/>
                    </a:cubicBezTo>
                    <a:cubicBezTo>
                      <a:pt x="865753" y="1636260"/>
                      <a:pt x="883630" y="1621709"/>
                      <a:pt x="901506" y="1607851"/>
                    </a:cubicBezTo>
                    <a:cubicBezTo>
                      <a:pt x="886263" y="1583600"/>
                      <a:pt x="842888" y="1510847"/>
                      <a:pt x="836513" y="1469274"/>
                    </a:cubicBezTo>
                    <a:cubicBezTo>
                      <a:pt x="830139" y="1427701"/>
                      <a:pt x="833603" y="1368529"/>
                      <a:pt x="865615" y="1335270"/>
                    </a:cubicBezTo>
                    <a:cubicBezTo>
                      <a:pt x="893496" y="1303938"/>
                      <a:pt x="941500" y="1301138"/>
                      <a:pt x="972832" y="1329020"/>
                    </a:cubicBezTo>
                    <a:cubicBezTo>
                      <a:pt x="975313" y="1331224"/>
                      <a:pt x="977641" y="1333593"/>
                      <a:pt x="979802" y="1336102"/>
                    </a:cubicBezTo>
                    <a:cubicBezTo>
                      <a:pt x="1021376" y="1386544"/>
                      <a:pt x="990611" y="1501147"/>
                      <a:pt x="959709" y="1551035"/>
                    </a:cubicBezTo>
                    <a:cubicBezTo>
                      <a:pt x="958739" y="1552559"/>
                      <a:pt x="951117" y="1562398"/>
                      <a:pt x="941971" y="1574039"/>
                    </a:cubicBezTo>
                    <a:cubicBezTo>
                      <a:pt x="959016" y="1559349"/>
                      <a:pt x="976061" y="1544799"/>
                      <a:pt x="992829" y="1529417"/>
                    </a:cubicBezTo>
                    <a:cubicBezTo>
                      <a:pt x="1040499" y="1485627"/>
                      <a:pt x="1087616" y="1439619"/>
                      <a:pt x="1135148" y="1393750"/>
                    </a:cubicBezTo>
                    <a:lnTo>
                      <a:pt x="1164942" y="1365203"/>
                    </a:lnTo>
                    <a:cubicBezTo>
                      <a:pt x="1152054" y="1344832"/>
                      <a:pt x="1104245" y="1267090"/>
                      <a:pt x="1097732" y="1223022"/>
                    </a:cubicBezTo>
                    <a:cubicBezTo>
                      <a:pt x="1091219" y="1178955"/>
                      <a:pt x="1094822" y="1122277"/>
                      <a:pt x="1126694" y="1089018"/>
                    </a:cubicBezTo>
                    <a:cubicBezTo>
                      <a:pt x="1154576" y="1057686"/>
                      <a:pt x="1202579" y="1054887"/>
                      <a:pt x="1233912" y="1082768"/>
                    </a:cubicBezTo>
                    <a:cubicBezTo>
                      <a:pt x="1236378" y="1084972"/>
                      <a:pt x="1238720" y="1087342"/>
                      <a:pt x="1240882" y="1089850"/>
                    </a:cubicBezTo>
                    <a:cubicBezTo>
                      <a:pt x="1282455" y="1140292"/>
                      <a:pt x="1251691" y="1254895"/>
                      <a:pt x="1220927" y="1304783"/>
                    </a:cubicBezTo>
                    <a:cubicBezTo>
                      <a:pt x="1219818" y="1306584"/>
                      <a:pt x="1210672" y="1318641"/>
                      <a:pt x="1200417" y="1331251"/>
                    </a:cubicBezTo>
                    <a:cubicBezTo>
                      <a:pt x="1226609" y="1306723"/>
                      <a:pt x="1252938" y="1282472"/>
                      <a:pt x="1279822" y="1259330"/>
                    </a:cubicBezTo>
                    <a:cubicBezTo>
                      <a:pt x="1325636" y="1219156"/>
                      <a:pt x="1374110" y="1182114"/>
                      <a:pt x="1424913" y="1148468"/>
                    </a:cubicBezTo>
                    <a:cubicBezTo>
                      <a:pt x="1420201" y="1141262"/>
                      <a:pt x="1362414" y="1051464"/>
                      <a:pt x="1355624" y="1002269"/>
                    </a:cubicBezTo>
                    <a:cubicBezTo>
                      <a:pt x="1349111" y="958894"/>
                      <a:pt x="1352714" y="901661"/>
                      <a:pt x="1384587" y="868403"/>
                    </a:cubicBezTo>
                    <a:cubicBezTo>
                      <a:pt x="1412427" y="837043"/>
                      <a:pt x="1460430" y="834188"/>
                      <a:pt x="1491790" y="862029"/>
                    </a:cubicBezTo>
                    <a:cubicBezTo>
                      <a:pt x="1494271" y="864232"/>
                      <a:pt x="1496599" y="866587"/>
                      <a:pt x="1498774" y="869096"/>
                    </a:cubicBezTo>
                    <a:cubicBezTo>
                      <a:pt x="1540348" y="919677"/>
                      <a:pt x="1509584" y="1034280"/>
                      <a:pt x="1478819" y="1084029"/>
                    </a:cubicBezTo>
                    <a:cubicBezTo>
                      <a:pt x="1476602" y="1087632"/>
                      <a:pt x="1443343" y="1129760"/>
                      <a:pt x="1431010" y="1144449"/>
                    </a:cubicBezTo>
                    <a:lnTo>
                      <a:pt x="1432812" y="1143202"/>
                    </a:lnTo>
                    <a:cubicBezTo>
                      <a:pt x="1483379" y="1111620"/>
                      <a:pt x="1536662" y="1084639"/>
                      <a:pt x="1592037" y="1062550"/>
                    </a:cubicBezTo>
                    <a:cubicBezTo>
                      <a:pt x="1641107" y="1043135"/>
                      <a:pt x="1691272" y="1026575"/>
                      <a:pt x="1742255" y="1012939"/>
                    </a:cubicBezTo>
                    <a:cubicBezTo>
                      <a:pt x="1789787" y="999081"/>
                      <a:pt x="1833854" y="990213"/>
                      <a:pt x="1873072" y="982314"/>
                    </a:cubicBezTo>
                    <a:cubicBezTo>
                      <a:pt x="1894274" y="978156"/>
                      <a:pt x="1913814" y="974692"/>
                      <a:pt x="1932106" y="971782"/>
                    </a:cubicBezTo>
                    <a:lnTo>
                      <a:pt x="1930997" y="970950"/>
                    </a:lnTo>
                    <a:cubicBezTo>
                      <a:pt x="1930027" y="970119"/>
                      <a:pt x="1996129" y="926606"/>
                      <a:pt x="2000286" y="924388"/>
                    </a:cubicBezTo>
                    <a:cubicBezTo>
                      <a:pt x="2052252" y="898197"/>
                      <a:pt x="2167549" y="878519"/>
                      <a:pt x="2212725" y="925774"/>
                    </a:cubicBezTo>
                    <a:cubicBezTo>
                      <a:pt x="2241909" y="957896"/>
                      <a:pt x="2239526" y="1007590"/>
                      <a:pt x="2207404" y="1036760"/>
                    </a:cubicBezTo>
                    <a:cubicBezTo>
                      <a:pt x="2205685" y="1038326"/>
                      <a:pt x="2203897" y="1039809"/>
                      <a:pt x="2202054" y="1041209"/>
                    </a:cubicBezTo>
                    <a:cubicBezTo>
                      <a:pt x="2166163" y="1070172"/>
                      <a:pt x="2109901" y="1068093"/>
                      <a:pt x="2068050" y="1057145"/>
                    </a:cubicBezTo>
                    <a:cubicBezTo>
                      <a:pt x="2026200" y="1046198"/>
                      <a:pt x="1952615" y="988688"/>
                      <a:pt x="1934739" y="973999"/>
                    </a:cubicBezTo>
                    <a:cubicBezTo>
                      <a:pt x="1915892" y="977463"/>
                      <a:pt x="1895798" y="981343"/>
                      <a:pt x="1873626" y="986194"/>
                    </a:cubicBezTo>
                    <a:cubicBezTo>
                      <a:pt x="1834686" y="994924"/>
                      <a:pt x="1790480" y="1005179"/>
                      <a:pt x="1743918" y="1019591"/>
                    </a:cubicBezTo>
                    <a:cubicBezTo>
                      <a:pt x="1731446" y="1023471"/>
                      <a:pt x="1718142" y="1028044"/>
                      <a:pt x="1705116" y="1032340"/>
                    </a:cubicBezTo>
                    <a:cubicBezTo>
                      <a:pt x="1728536" y="1029846"/>
                      <a:pt x="1760547" y="1026797"/>
                      <a:pt x="1763734" y="1026797"/>
                    </a:cubicBezTo>
                    <a:cubicBezTo>
                      <a:pt x="1821521" y="1027906"/>
                      <a:pt x="1932799" y="1064490"/>
                      <a:pt x="1951645" y="1127543"/>
                    </a:cubicBezTo>
                    <a:cubicBezTo>
                      <a:pt x="1962717" y="1169268"/>
                      <a:pt x="1937857" y="1212061"/>
                      <a:pt x="1896145" y="1223133"/>
                    </a:cubicBezTo>
                    <a:cubicBezTo>
                      <a:pt x="1894011" y="1223688"/>
                      <a:pt x="1891863" y="1224159"/>
                      <a:pt x="1889701" y="1224547"/>
                    </a:cubicBezTo>
                    <a:cubicBezTo>
                      <a:pt x="1844802" y="1233416"/>
                      <a:pt x="1795745" y="1205146"/>
                      <a:pt x="1763457" y="1175767"/>
                    </a:cubicBezTo>
                    <a:cubicBezTo>
                      <a:pt x="1731169" y="1146389"/>
                      <a:pt x="1690843" y="1058254"/>
                      <a:pt x="1682528" y="1039130"/>
                    </a:cubicBezTo>
                    <a:cubicBezTo>
                      <a:pt x="1653981" y="1048969"/>
                      <a:pt x="1624880" y="1059778"/>
                      <a:pt x="1595086" y="1072805"/>
                    </a:cubicBezTo>
                    <a:cubicBezTo>
                      <a:pt x="1540847" y="1095767"/>
                      <a:pt x="1488811" y="1123593"/>
                      <a:pt x="1439602" y="1155951"/>
                    </a:cubicBezTo>
                    <a:cubicBezTo>
                      <a:pt x="1436692" y="1157891"/>
                      <a:pt x="1434059" y="1160108"/>
                      <a:pt x="1431149" y="1162048"/>
                    </a:cubicBezTo>
                    <a:cubicBezTo>
                      <a:pt x="1442512" y="1158861"/>
                      <a:pt x="1505842" y="1145281"/>
                      <a:pt x="1510415" y="1144865"/>
                    </a:cubicBezTo>
                    <a:cubicBezTo>
                      <a:pt x="1568063" y="1139460"/>
                      <a:pt x="1682528" y="1163434"/>
                      <a:pt x="1708026" y="1224131"/>
                    </a:cubicBezTo>
                    <a:cubicBezTo>
                      <a:pt x="1723879" y="1264277"/>
                      <a:pt x="1704188" y="1309675"/>
                      <a:pt x="1664042" y="1325528"/>
                    </a:cubicBezTo>
                    <a:cubicBezTo>
                      <a:pt x="1661741" y="1326443"/>
                      <a:pt x="1659399" y="1327246"/>
                      <a:pt x="1657030" y="1327926"/>
                    </a:cubicBezTo>
                    <a:cubicBezTo>
                      <a:pt x="1613378" y="1341783"/>
                      <a:pt x="1561550" y="1319195"/>
                      <a:pt x="1526351" y="1293558"/>
                    </a:cubicBezTo>
                    <a:cubicBezTo>
                      <a:pt x="1485887" y="1264180"/>
                      <a:pt x="1431287" y="1167176"/>
                      <a:pt x="1429347" y="1163434"/>
                    </a:cubicBezTo>
                    <a:cubicBezTo>
                      <a:pt x="1381081" y="1197122"/>
                      <a:pt x="1335032" y="1233887"/>
                      <a:pt x="1291463" y="1273465"/>
                    </a:cubicBezTo>
                    <a:cubicBezTo>
                      <a:pt x="1259036" y="1302566"/>
                      <a:pt x="1227440" y="1333469"/>
                      <a:pt x="1195983" y="1364787"/>
                    </a:cubicBezTo>
                    <a:cubicBezTo>
                      <a:pt x="1210811" y="1360907"/>
                      <a:pt x="1269706" y="1348435"/>
                      <a:pt x="1274002" y="1348019"/>
                    </a:cubicBezTo>
                    <a:cubicBezTo>
                      <a:pt x="1331650" y="1342615"/>
                      <a:pt x="1446254" y="1366589"/>
                      <a:pt x="1471613" y="1427147"/>
                    </a:cubicBezTo>
                    <a:cubicBezTo>
                      <a:pt x="1487467" y="1467293"/>
                      <a:pt x="1467775" y="1512691"/>
                      <a:pt x="1427629" y="1528544"/>
                    </a:cubicBezTo>
                    <a:cubicBezTo>
                      <a:pt x="1425329" y="1529458"/>
                      <a:pt x="1422987" y="1530248"/>
                      <a:pt x="1420617" y="1530941"/>
                    </a:cubicBezTo>
                    <a:cubicBezTo>
                      <a:pt x="1376965" y="1544799"/>
                      <a:pt x="1325137" y="1522211"/>
                      <a:pt x="1290077" y="1496713"/>
                    </a:cubicBezTo>
                    <a:cubicBezTo>
                      <a:pt x="1250444" y="1467889"/>
                      <a:pt x="1197785" y="1375180"/>
                      <a:pt x="1193073" y="1367420"/>
                    </a:cubicBezTo>
                    <a:lnTo>
                      <a:pt x="1150253" y="1410102"/>
                    </a:lnTo>
                    <a:cubicBezTo>
                      <a:pt x="1103968" y="1457080"/>
                      <a:pt x="1057544" y="1504335"/>
                      <a:pt x="1010428" y="1549511"/>
                    </a:cubicBezTo>
                    <a:cubicBezTo>
                      <a:pt x="994215" y="1565170"/>
                      <a:pt x="977585" y="1579998"/>
                      <a:pt x="960956" y="1594826"/>
                    </a:cubicBezTo>
                    <a:cubicBezTo>
                      <a:pt x="983267" y="1589698"/>
                      <a:pt x="1024286" y="1580968"/>
                      <a:pt x="1027889" y="1580968"/>
                    </a:cubicBezTo>
                    <a:cubicBezTo>
                      <a:pt x="1085537" y="1575563"/>
                      <a:pt x="1200002" y="1599537"/>
                      <a:pt x="1225500" y="1660234"/>
                    </a:cubicBezTo>
                    <a:cubicBezTo>
                      <a:pt x="1241353" y="1700380"/>
                      <a:pt x="1221661" y="1745777"/>
                      <a:pt x="1181516" y="1761631"/>
                    </a:cubicBezTo>
                    <a:cubicBezTo>
                      <a:pt x="1179215" y="1762546"/>
                      <a:pt x="1176873" y="1763349"/>
                      <a:pt x="1174504" y="1764028"/>
                    </a:cubicBezTo>
                    <a:cubicBezTo>
                      <a:pt x="1130852" y="1777886"/>
                      <a:pt x="1079024" y="1755298"/>
                      <a:pt x="1043825" y="1729661"/>
                    </a:cubicBezTo>
                    <a:cubicBezTo>
                      <a:pt x="1008626" y="1704024"/>
                      <a:pt x="962619" y="1627114"/>
                      <a:pt x="949870" y="1604941"/>
                    </a:cubicBezTo>
                    <a:cubicBezTo>
                      <a:pt x="922154" y="1629608"/>
                      <a:pt x="894439" y="1653305"/>
                      <a:pt x="865199" y="1675477"/>
                    </a:cubicBezTo>
                    <a:cubicBezTo>
                      <a:pt x="852588" y="1684623"/>
                      <a:pt x="840255" y="1694878"/>
                      <a:pt x="827645" y="1703193"/>
                    </a:cubicBezTo>
                    <a:lnTo>
                      <a:pt x="790506" y="1728553"/>
                    </a:lnTo>
                    <a:cubicBezTo>
                      <a:pt x="764453" y="1744905"/>
                      <a:pt x="740341" y="1760148"/>
                      <a:pt x="715674" y="1774837"/>
                    </a:cubicBezTo>
                    <a:cubicBezTo>
                      <a:pt x="703341" y="1782321"/>
                      <a:pt x="691423" y="1788695"/>
                      <a:pt x="679367" y="1796178"/>
                    </a:cubicBezTo>
                    <a:cubicBezTo>
                      <a:pt x="701262" y="1787448"/>
                      <a:pt x="736183" y="1774283"/>
                      <a:pt x="739509" y="1773452"/>
                    </a:cubicBezTo>
                    <a:cubicBezTo>
                      <a:pt x="795772" y="1759594"/>
                      <a:pt x="912454" y="1765275"/>
                      <a:pt x="946682" y="1821261"/>
                    </a:cubicBezTo>
                    <a:cubicBezTo>
                      <a:pt x="968550" y="1858649"/>
                      <a:pt x="955981" y="1906693"/>
                      <a:pt x="918593" y="1928561"/>
                    </a:cubicBezTo>
                    <a:cubicBezTo>
                      <a:pt x="916376" y="1929864"/>
                      <a:pt x="914089" y="1931056"/>
                      <a:pt x="911761" y="1932123"/>
                    </a:cubicBezTo>
                    <a:cubicBezTo>
                      <a:pt x="870188" y="1952494"/>
                      <a:pt x="816143" y="1938081"/>
                      <a:pt x="777480" y="1918265"/>
                    </a:cubicBezTo>
                    <a:cubicBezTo>
                      <a:pt x="734936" y="1896370"/>
                      <a:pt x="671052" y="1815856"/>
                      <a:pt x="663153" y="1806017"/>
                    </a:cubicBezTo>
                    <a:cubicBezTo>
                      <a:pt x="633498" y="1823201"/>
                      <a:pt x="604396" y="1839691"/>
                      <a:pt x="576819" y="1854658"/>
                    </a:cubicBezTo>
                    <a:cubicBezTo>
                      <a:pt x="503374" y="1894568"/>
                      <a:pt x="439212" y="1926441"/>
                      <a:pt x="389463" y="1950276"/>
                    </a:cubicBezTo>
                    <a:cubicBezTo>
                      <a:pt x="227743" y="2092318"/>
                      <a:pt x="199" y="2107977"/>
                      <a:pt x="199" y="2107977"/>
                    </a:cubicBezTo>
                    <a:cubicBezTo>
                      <a:pt x="199" y="2107977"/>
                      <a:pt x="-11718" y="1830823"/>
                      <a:pt x="148754" y="1648732"/>
                    </a:cubicBezTo>
                    <a:cubicBezTo>
                      <a:pt x="204629" y="1587619"/>
                      <a:pt x="273349" y="1539630"/>
                      <a:pt x="349968" y="1508215"/>
                    </a:cubicBezTo>
                    <a:close/>
                    <a:moveTo>
                      <a:pt x="638625" y="1778302"/>
                    </a:moveTo>
                    <a:cubicBezTo>
                      <a:pt x="633636" y="1766938"/>
                      <a:pt x="594835" y="1678942"/>
                      <a:pt x="592202" y="1629331"/>
                    </a:cubicBezTo>
                    <a:cubicBezTo>
                      <a:pt x="583194" y="1627668"/>
                      <a:pt x="574187" y="1625728"/>
                      <a:pt x="565456" y="1623649"/>
                    </a:cubicBezTo>
                    <a:cubicBezTo>
                      <a:pt x="549049" y="1710981"/>
                      <a:pt x="514862" y="1794003"/>
                      <a:pt x="464988" y="1867546"/>
                    </a:cubicBezTo>
                    <a:cubicBezTo>
                      <a:pt x="494366" y="1853688"/>
                      <a:pt x="526239" y="1837613"/>
                      <a:pt x="560052" y="1820152"/>
                    </a:cubicBezTo>
                    <a:cubicBezTo>
                      <a:pt x="585134" y="1807264"/>
                      <a:pt x="611603" y="1793130"/>
                      <a:pt x="638625" y="1778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389" name="Graphic 263">
              <a:extLst>
                <a:ext uri="{FF2B5EF4-FFF2-40B4-BE49-F238E27FC236}">
                  <a16:creationId xmlns:a16="http://schemas.microsoft.com/office/drawing/2014/main" id="{FD848CAD-6E06-4F41-A2EC-368AB6A6EA5A}"/>
                </a:ext>
              </a:extLst>
            </p:cNvPr>
            <p:cNvGrpSpPr/>
            <p:nvPr/>
          </p:nvGrpSpPr>
          <p:grpSpPr>
            <a:xfrm>
              <a:off x="5251706" y="3307267"/>
              <a:ext cx="1006348" cy="1609159"/>
              <a:chOff x="5251706" y="3307267"/>
              <a:chExt cx="1006348" cy="1609159"/>
            </a:xfrm>
            <a:solidFill>
              <a:srgbClr val="000000"/>
            </a:solidFill>
          </p:grpSpPr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07471BA4-E7D1-A142-8302-DE48997BD741}"/>
                  </a:ext>
                </a:extLst>
              </p:cNvPr>
              <p:cNvSpPr/>
              <p:nvPr/>
            </p:nvSpPr>
            <p:spPr>
              <a:xfrm>
                <a:off x="5702221" y="3307267"/>
                <a:ext cx="555833" cy="1527676"/>
              </a:xfrm>
              <a:custGeom>
                <a:avLst/>
                <a:gdLst>
                  <a:gd name="connsiteX0" fmla="*/ 267870 w 555833"/>
                  <a:gd name="connsiteY0" fmla="*/ 1143402 h 1527676"/>
                  <a:gd name="connsiteX1" fmla="*/ 0 w 555833"/>
                  <a:gd name="connsiteY1" fmla="*/ 898674 h 1527676"/>
                  <a:gd name="connsiteX2" fmla="*/ 11502 w 555833"/>
                  <a:gd name="connsiteY2" fmla="*/ 885648 h 1527676"/>
                  <a:gd name="connsiteX3" fmla="*/ 268009 w 555833"/>
                  <a:gd name="connsiteY3" fmla="*/ 1120120 h 1527676"/>
                  <a:gd name="connsiteX4" fmla="*/ 269394 w 555833"/>
                  <a:gd name="connsiteY4" fmla="*/ 799314 h 1527676"/>
                  <a:gd name="connsiteX5" fmla="*/ 268009 w 555833"/>
                  <a:gd name="connsiteY5" fmla="*/ 800284 h 1527676"/>
                  <a:gd name="connsiteX6" fmla="*/ 41435 w 555833"/>
                  <a:gd name="connsiteY6" fmla="*/ 463680 h 1527676"/>
                  <a:gd name="connsiteX7" fmla="*/ 55569 w 555833"/>
                  <a:gd name="connsiteY7" fmla="*/ 453841 h 1527676"/>
                  <a:gd name="connsiteX8" fmla="*/ 269533 w 555833"/>
                  <a:gd name="connsiteY8" fmla="*/ 771598 h 1527676"/>
                  <a:gd name="connsiteX9" fmla="*/ 272720 w 555833"/>
                  <a:gd name="connsiteY9" fmla="*/ 0 h 1527676"/>
                  <a:gd name="connsiteX10" fmla="*/ 289904 w 555833"/>
                  <a:gd name="connsiteY10" fmla="*/ 0 h 1527676"/>
                  <a:gd name="connsiteX11" fmla="*/ 287686 w 555833"/>
                  <a:gd name="connsiteY11" fmla="*/ 523822 h 1527676"/>
                  <a:gd name="connsiteX12" fmla="*/ 458137 w 555833"/>
                  <a:gd name="connsiteY12" fmla="*/ 373882 h 1527676"/>
                  <a:gd name="connsiteX13" fmla="*/ 469500 w 555833"/>
                  <a:gd name="connsiteY13" fmla="*/ 387046 h 1527676"/>
                  <a:gd name="connsiteX14" fmla="*/ 287548 w 555833"/>
                  <a:gd name="connsiteY14" fmla="*/ 546965 h 1527676"/>
                  <a:gd name="connsiteX15" fmla="*/ 286024 w 555833"/>
                  <a:gd name="connsiteY15" fmla="*/ 921539 h 1527676"/>
                  <a:gd name="connsiteX16" fmla="*/ 544470 w 555833"/>
                  <a:gd name="connsiteY16" fmla="*/ 689145 h 1527676"/>
                  <a:gd name="connsiteX17" fmla="*/ 555834 w 555833"/>
                  <a:gd name="connsiteY17" fmla="*/ 702171 h 1527676"/>
                  <a:gd name="connsiteX18" fmla="*/ 285885 w 555833"/>
                  <a:gd name="connsiteY18" fmla="*/ 944820 h 1527676"/>
                  <a:gd name="connsiteX19" fmla="*/ 284499 w 555833"/>
                  <a:gd name="connsiteY19" fmla="*/ 1285859 h 1527676"/>
                  <a:gd name="connsiteX20" fmla="*/ 478646 w 555833"/>
                  <a:gd name="connsiteY20" fmla="*/ 1130929 h 1527676"/>
                  <a:gd name="connsiteX21" fmla="*/ 489316 w 555833"/>
                  <a:gd name="connsiteY21" fmla="*/ 1144649 h 1527676"/>
                  <a:gd name="connsiteX22" fmla="*/ 284361 w 555833"/>
                  <a:gd name="connsiteY22" fmla="*/ 1308170 h 1527676"/>
                  <a:gd name="connsiteX23" fmla="*/ 283391 w 555833"/>
                  <a:gd name="connsiteY23" fmla="*/ 1527676 h 1527676"/>
                  <a:gd name="connsiteX24" fmla="*/ 266207 w 555833"/>
                  <a:gd name="connsiteY24" fmla="*/ 1527538 h 1527676"/>
                  <a:gd name="connsiteX25" fmla="*/ 267870 w 555833"/>
                  <a:gd name="connsiteY25" fmla="*/ 1143402 h 1527676"/>
                  <a:gd name="connsiteX26" fmla="*/ 267870 w 555833"/>
                  <a:gd name="connsiteY26" fmla="*/ 1143402 h 152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55833" h="1527676">
                    <a:moveTo>
                      <a:pt x="267870" y="1143402"/>
                    </a:moveTo>
                    <a:lnTo>
                      <a:pt x="0" y="898674"/>
                    </a:lnTo>
                    <a:lnTo>
                      <a:pt x="11502" y="885648"/>
                    </a:lnTo>
                    <a:lnTo>
                      <a:pt x="268009" y="1120120"/>
                    </a:lnTo>
                    <a:lnTo>
                      <a:pt x="269394" y="799314"/>
                    </a:lnTo>
                    <a:lnTo>
                      <a:pt x="268009" y="800284"/>
                    </a:lnTo>
                    <a:lnTo>
                      <a:pt x="41435" y="463680"/>
                    </a:lnTo>
                    <a:lnTo>
                      <a:pt x="55569" y="453841"/>
                    </a:lnTo>
                    <a:lnTo>
                      <a:pt x="269533" y="771598"/>
                    </a:lnTo>
                    <a:lnTo>
                      <a:pt x="272720" y="0"/>
                    </a:lnTo>
                    <a:lnTo>
                      <a:pt x="289904" y="0"/>
                    </a:lnTo>
                    <a:lnTo>
                      <a:pt x="287686" y="523822"/>
                    </a:lnTo>
                    <a:lnTo>
                      <a:pt x="458137" y="373882"/>
                    </a:lnTo>
                    <a:lnTo>
                      <a:pt x="469500" y="387046"/>
                    </a:lnTo>
                    <a:lnTo>
                      <a:pt x="287548" y="546965"/>
                    </a:lnTo>
                    <a:lnTo>
                      <a:pt x="286024" y="921539"/>
                    </a:lnTo>
                    <a:lnTo>
                      <a:pt x="544470" y="689145"/>
                    </a:lnTo>
                    <a:lnTo>
                      <a:pt x="555834" y="702171"/>
                    </a:lnTo>
                    <a:lnTo>
                      <a:pt x="285885" y="944820"/>
                    </a:lnTo>
                    <a:lnTo>
                      <a:pt x="284499" y="1285859"/>
                    </a:lnTo>
                    <a:lnTo>
                      <a:pt x="478646" y="1130929"/>
                    </a:lnTo>
                    <a:lnTo>
                      <a:pt x="489316" y="1144649"/>
                    </a:lnTo>
                    <a:lnTo>
                      <a:pt x="284361" y="1308170"/>
                    </a:lnTo>
                    <a:lnTo>
                      <a:pt x="283391" y="1527676"/>
                    </a:lnTo>
                    <a:lnTo>
                      <a:pt x="266207" y="1527538"/>
                    </a:lnTo>
                    <a:lnTo>
                      <a:pt x="267870" y="1143402"/>
                    </a:lnTo>
                    <a:lnTo>
                      <a:pt x="267870" y="114340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A5BEE09B-4766-C543-9648-75E3B4BFDD21}"/>
                  </a:ext>
                </a:extLst>
              </p:cNvPr>
              <p:cNvSpPr/>
              <p:nvPr/>
            </p:nvSpPr>
            <p:spPr>
              <a:xfrm>
                <a:off x="5251706" y="4266083"/>
                <a:ext cx="616807" cy="650343"/>
              </a:xfrm>
              <a:custGeom>
                <a:avLst/>
                <a:gdLst>
                  <a:gd name="connsiteX0" fmla="*/ 317896 w 616807"/>
                  <a:gd name="connsiteY0" fmla="*/ 348106 h 650343"/>
                  <a:gd name="connsiteX1" fmla="*/ 89937 w 616807"/>
                  <a:gd name="connsiteY1" fmla="*/ 301129 h 650343"/>
                  <a:gd name="connsiteX2" fmla="*/ 93401 w 616807"/>
                  <a:gd name="connsiteY2" fmla="*/ 283945 h 650343"/>
                  <a:gd name="connsiteX3" fmla="*/ 297387 w 616807"/>
                  <a:gd name="connsiteY3" fmla="*/ 326072 h 650343"/>
                  <a:gd name="connsiteX4" fmla="*/ 0 w 616807"/>
                  <a:gd name="connsiteY4" fmla="*/ 12195 h 650343"/>
                  <a:gd name="connsiteX5" fmla="*/ 12333 w 616807"/>
                  <a:gd name="connsiteY5" fmla="*/ 0 h 650343"/>
                  <a:gd name="connsiteX6" fmla="*/ 214102 w 616807"/>
                  <a:gd name="connsiteY6" fmla="*/ 212993 h 650343"/>
                  <a:gd name="connsiteX7" fmla="*/ 224772 w 616807"/>
                  <a:gd name="connsiteY7" fmla="*/ 88689 h 650343"/>
                  <a:gd name="connsiteX8" fmla="*/ 241817 w 616807"/>
                  <a:gd name="connsiteY8" fmla="*/ 90214 h 650343"/>
                  <a:gd name="connsiteX9" fmla="*/ 229900 w 616807"/>
                  <a:gd name="connsiteY9" fmla="*/ 229761 h 650343"/>
                  <a:gd name="connsiteX10" fmla="*/ 371387 w 616807"/>
                  <a:gd name="connsiteY10" fmla="*/ 379009 h 650343"/>
                  <a:gd name="connsiteX11" fmla="*/ 385938 w 616807"/>
                  <a:gd name="connsiteY11" fmla="*/ 184446 h 650343"/>
                  <a:gd name="connsiteX12" fmla="*/ 403121 w 616807"/>
                  <a:gd name="connsiteY12" fmla="*/ 185832 h 650343"/>
                  <a:gd name="connsiteX13" fmla="*/ 387324 w 616807"/>
                  <a:gd name="connsiteY13" fmla="*/ 395916 h 650343"/>
                  <a:gd name="connsiteX14" fmla="*/ 515923 w 616807"/>
                  <a:gd name="connsiteY14" fmla="*/ 531721 h 650343"/>
                  <a:gd name="connsiteX15" fmla="*/ 534216 w 616807"/>
                  <a:gd name="connsiteY15" fmla="*/ 395084 h 650343"/>
                  <a:gd name="connsiteX16" fmla="*/ 551122 w 616807"/>
                  <a:gd name="connsiteY16" fmla="*/ 397440 h 650343"/>
                  <a:gd name="connsiteX17" fmla="*/ 531167 w 616807"/>
                  <a:gd name="connsiteY17" fmla="*/ 547796 h 650343"/>
                  <a:gd name="connsiteX18" fmla="*/ 616808 w 616807"/>
                  <a:gd name="connsiteY18" fmla="*/ 638148 h 650343"/>
                  <a:gd name="connsiteX19" fmla="*/ 604474 w 616807"/>
                  <a:gd name="connsiteY19" fmla="*/ 650343 h 650343"/>
                  <a:gd name="connsiteX20" fmla="*/ 453564 w 616807"/>
                  <a:gd name="connsiteY20" fmla="*/ 490979 h 650343"/>
                  <a:gd name="connsiteX21" fmla="*/ 246529 w 616807"/>
                  <a:gd name="connsiteY21" fmla="*/ 499155 h 650343"/>
                  <a:gd name="connsiteX22" fmla="*/ 245836 w 616807"/>
                  <a:gd name="connsiteY22" fmla="*/ 481695 h 650343"/>
                  <a:gd name="connsiteX23" fmla="*/ 437627 w 616807"/>
                  <a:gd name="connsiteY23" fmla="*/ 474212 h 650343"/>
                  <a:gd name="connsiteX24" fmla="*/ 318035 w 616807"/>
                  <a:gd name="connsiteY24" fmla="*/ 347829 h 650343"/>
                  <a:gd name="connsiteX25" fmla="*/ 317896 w 616807"/>
                  <a:gd name="connsiteY25" fmla="*/ 348106 h 650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16807" h="650343">
                    <a:moveTo>
                      <a:pt x="317896" y="348106"/>
                    </a:moveTo>
                    <a:lnTo>
                      <a:pt x="89937" y="301129"/>
                    </a:lnTo>
                    <a:lnTo>
                      <a:pt x="93401" y="283945"/>
                    </a:lnTo>
                    <a:lnTo>
                      <a:pt x="297387" y="326072"/>
                    </a:lnTo>
                    <a:lnTo>
                      <a:pt x="0" y="12195"/>
                    </a:lnTo>
                    <a:lnTo>
                      <a:pt x="12333" y="0"/>
                    </a:lnTo>
                    <a:lnTo>
                      <a:pt x="214102" y="212993"/>
                    </a:lnTo>
                    <a:lnTo>
                      <a:pt x="224772" y="88689"/>
                    </a:lnTo>
                    <a:lnTo>
                      <a:pt x="241817" y="90214"/>
                    </a:lnTo>
                    <a:lnTo>
                      <a:pt x="229900" y="229761"/>
                    </a:lnTo>
                    <a:lnTo>
                      <a:pt x="371387" y="379009"/>
                    </a:lnTo>
                    <a:lnTo>
                      <a:pt x="385938" y="184446"/>
                    </a:lnTo>
                    <a:lnTo>
                      <a:pt x="403121" y="185832"/>
                    </a:lnTo>
                    <a:lnTo>
                      <a:pt x="387324" y="395916"/>
                    </a:lnTo>
                    <a:lnTo>
                      <a:pt x="515923" y="531721"/>
                    </a:lnTo>
                    <a:lnTo>
                      <a:pt x="534216" y="395084"/>
                    </a:lnTo>
                    <a:lnTo>
                      <a:pt x="551122" y="397440"/>
                    </a:lnTo>
                    <a:lnTo>
                      <a:pt x="531167" y="547796"/>
                    </a:lnTo>
                    <a:lnTo>
                      <a:pt x="616808" y="638148"/>
                    </a:lnTo>
                    <a:lnTo>
                      <a:pt x="604474" y="650343"/>
                    </a:lnTo>
                    <a:lnTo>
                      <a:pt x="453564" y="490979"/>
                    </a:lnTo>
                    <a:lnTo>
                      <a:pt x="246529" y="499155"/>
                    </a:lnTo>
                    <a:lnTo>
                      <a:pt x="245836" y="481695"/>
                    </a:lnTo>
                    <a:lnTo>
                      <a:pt x="437627" y="474212"/>
                    </a:lnTo>
                    <a:lnTo>
                      <a:pt x="318035" y="347829"/>
                    </a:lnTo>
                    <a:lnTo>
                      <a:pt x="317896" y="34810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  <p:sp>
        <p:nvSpPr>
          <p:cNvPr id="393" name="Freeform 392">
            <a:extLst>
              <a:ext uri="{FF2B5EF4-FFF2-40B4-BE49-F238E27FC236}">
                <a16:creationId xmlns:a16="http://schemas.microsoft.com/office/drawing/2014/main" id="{3A1DE6E4-56CE-0B4A-A410-8B95C194314A}"/>
              </a:ext>
            </a:extLst>
          </p:cNvPr>
          <p:cNvSpPr/>
          <p:nvPr/>
        </p:nvSpPr>
        <p:spPr>
          <a:xfrm>
            <a:off x="6221933" y="5686697"/>
            <a:ext cx="5690954" cy="812894"/>
          </a:xfrm>
          <a:custGeom>
            <a:avLst/>
            <a:gdLst>
              <a:gd name="connsiteX0" fmla="*/ 1698126 w 5690954"/>
              <a:gd name="connsiteY0" fmla="*/ 0 h 812894"/>
              <a:gd name="connsiteX1" fmla="*/ 0 w 5690954"/>
              <a:gd name="connsiteY1" fmla="*/ 270919 h 812894"/>
              <a:gd name="connsiteX2" fmla="*/ 3128522 w 5690954"/>
              <a:gd name="connsiteY2" fmla="*/ 812895 h 812894"/>
              <a:gd name="connsiteX3" fmla="*/ 5690955 w 5690954"/>
              <a:gd name="connsiteY3" fmla="*/ 369447 h 812894"/>
              <a:gd name="connsiteX4" fmla="*/ 1698126 w 5690954"/>
              <a:gd name="connsiteY4" fmla="*/ 0 h 812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954" h="812894">
                <a:moveTo>
                  <a:pt x="1698126" y="0"/>
                </a:moveTo>
                <a:lnTo>
                  <a:pt x="0" y="270919"/>
                </a:lnTo>
                <a:lnTo>
                  <a:pt x="3128522" y="812895"/>
                </a:lnTo>
                <a:lnTo>
                  <a:pt x="5690955" y="369447"/>
                </a:lnTo>
                <a:lnTo>
                  <a:pt x="1698126" y="0"/>
                </a:lnTo>
                <a:close/>
              </a:path>
            </a:pathLst>
          </a:custGeom>
          <a:solidFill>
            <a:srgbClr val="34327C"/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>
        <p:nvSpPr>
          <p:cNvPr id="394" name="Freeform 393">
            <a:extLst>
              <a:ext uri="{FF2B5EF4-FFF2-40B4-BE49-F238E27FC236}">
                <a16:creationId xmlns:a16="http://schemas.microsoft.com/office/drawing/2014/main" id="{4A173626-3250-0C4E-A16F-CBBD35EB77FE}"/>
              </a:ext>
            </a:extLst>
          </p:cNvPr>
          <p:cNvSpPr/>
          <p:nvPr/>
        </p:nvSpPr>
        <p:spPr>
          <a:xfrm>
            <a:off x="7932440" y="5906798"/>
            <a:ext cx="1728890" cy="205925"/>
          </a:xfrm>
          <a:custGeom>
            <a:avLst/>
            <a:gdLst>
              <a:gd name="connsiteX0" fmla="*/ 1728891 w 1728890"/>
              <a:gd name="connsiteY0" fmla="*/ 102963 h 205925"/>
              <a:gd name="connsiteX1" fmla="*/ 864445 w 1728890"/>
              <a:gd name="connsiteY1" fmla="*/ 205926 h 205925"/>
              <a:gd name="connsiteX2" fmla="*/ 0 w 1728890"/>
              <a:gd name="connsiteY2" fmla="*/ 102963 h 205925"/>
              <a:gd name="connsiteX3" fmla="*/ 864445 w 1728890"/>
              <a:gd name="connsiteY3" fmla="*/ 0 h 205925"/>
              <a:gd name="connsiteX4" fmla="*/ 1728891 w 1728890"/>
              <a:gd name="connsiteY4" fmla="*/ 102963 h 20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890" h="205925">
                <a:moveTo>
                  <a:pt x="1728891" y="102963"/>
                </a:moveTo>
                <a:cubicBezTo>
                  <a:pt x="1728891" y="159828"/>
                  <a:pt x="1341866" y="205926"/>
                  <a:pt x="864445" y="205926"/>
                </a:cubicBezTo>
                <a:cubicBezTo>
                  <a:pt x="387025" y="205926"/>
                  <a:pt x="0" y="159828"/>
                  <a:pt x="0" y="102963"/>
                </a:cubicBezTo>
                <a:cubicBezTo>
                  <a:pt x="0" y="46098"/>
                  <a:pt x="387025" y="0"/>
                  <a:pt x="864445" y="0"/>
                </a:cubicBezTo>
                <a:cubicBezTo>
                  <a:pt x="1341865" y="0"/>
                  <a:pt x="1728891" y="46098"/>
                  <a:pt x="1728891" y="102963"/>
                </a:cubicBezTo>
                <a:close/>
              </a:path>
            </a:pathLst>
          </a:custGeom>
          <a:solidFill>
            <a:srgbClr val="000000">
              <a:alpha val="15000"/>
            </a:srgbClr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grpSp>
        <p:nvGrpSpPr>
          <p:cNvPr id="395" name="Graphic 263">
            <a:extLst>
              <a:ext uri="{FF2B5EF4-FFF2-40B4-BE49-F238E27FC236}">
                <a16:creationId xmlns:a16="http://schemas.microsoft.com/office/drawing/2014/main" id="{E93713E0-2FEE-CE41-A8A4-118CC4C5AD84}"/>
              </a:ext>
            </a:extLst>
          </p:cNvPr>
          <p:cNvGrpSpPr/>
          <p:nvPr/>
        </p:nvGrpSpPr>
        <p:grpSpPr>
          <a:xfrm>
            <a:off x="7447525" y="2286036"/>
            <a:ext cx="2716226" cy="3575210"/>
            <a:chOff x="6301613" y="1491350"/>
            <a:chExt cx="2716226" cy="3575210"/>
          </a:xfrm>
        </p:grpSpPr>
        <p:sp>
          <p:nvSpPr>
            <p:cNvPr id="396" name="Freeform 395">
              <a:extLst>
                <a:ext uri="{FF2B5EF4-FFF2-40B4-BE49-F238E27FC236}">
                  <a16:creationId xmlns:a16="http://schemas.microsoft.com/office/drawing/2014/main" id="{62BF6EB2-414F-744C-87B1-A62764FE5AB6}"/>
                </a:ext>
              </a:extLst>
            </p:cNvPr>
            <p:cNvSpPr/>
            <p:nvPr/>
          </p:nvSpPr>
          <p:spPr>
            <a:xfrm>
              <a:off x="6395469" y="4074985"/>
              <a:ext cx="2359684" cy="853727"/>
            </a:xfrm>
            <a:custGeom>
              <a:avLst/>
              <a:gdLst>
                <a:gd name="connsiteX0" fmla="*/ 1303512 w 2359684"/>
                <a:gd name="connsiteY0" fmla="*/ 92570 h 853727"/>
                <a:gd name="connsiteX1" fmla="*/ 1010283 w 2359684"/>
                <a:gd name="connsiteY1" fmla="*/ 108091 h 853727"/>
                <a:gd name="connsiteX2" fmla="*/ 346497 w 2359684"/>
                <a:gd name="connsiteY2" fmla="*/ 0 h 853727"/>
                <a:gd name="connsiteX3" fmla="*/ 37747 w 2359684"/>
                <a:gd name="connsiteY3" fmla="*/ 149248 h 853727"/>
                <a:gd name="connsiteX4" fmla="*/ 238407 w 2359684"/>
                <a:gd name="connsiteY4" fmla="*/ 499156 h 853727"/>
                <a:gd name="connsiteX5" fmla="*/ 1190295 w 2359684"/>
                <a:gd name="connsiteY5" fmla="*/ 761483 h 853727"/>
                <a:gd name="connsiteX6" fmla="*/ 2007901 w 2359684"/>
                <a:gd name="connsiteY6" fmla="*/ 818161 h 853727"/>
                <a:gd name="connsiteX7" fmla="*/ 2357809 w 2359684"/>
                <a:gd name="connsiteY7" fmla="*/ 416286 h 853727"/>
                <a:gd name="connsiteX8" fmla="*/ 2182924 w 2359684"/>
                <a:gd name="connsiteY8" fmla="*/ 61251 h 853727"/>
                <a:gd name="connsiteX9" fmla="*/ 1303512 w 2359684"/>
                <a:gd name="connsiteY9" fmla="*/ 92570 h 85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9684" h="853727">
                  <a:moveTo>
                    <a:pt x="1303512" y="92570"/>
                  </a:moveTo>
                  <a:cubicBezTo>
                    <a:pt x="1303512" y="92570"/>
                    <a:pt x="1231452" y="113218"/>
                    <a:pt x="1010283" y="108091"/>
                  </a:cubicBezTo>
                  <a:cubicBezTo>
                    <a:pt x="789113" y="102963"/>
                    <a:pt x="469831" y="0"/>
                    <a:pt x="346497" y="0"/>
                  </a:cubicBezTo>
                  <a:cubicBezTo>
                    <a:pt x="223164" y="0"/>
                    <a:pt x="89021" y="46285"/>
                    <a:pt x="37747" y="149248"/>
                  </a:cubicBezTo>
                  <a:cubicBezTo>
                    <a:pt x="-13526" y="252211"/>
                    <a:pt x="-60088" y="380811"/>
                    <a:pt x="238407" y="499156"/>
                  </a:cubicBezTo>
                  <a:cubicBezTo>
                    <a:pt x="536903" y="617501"/>
                    <a:pt x="763199" y="653531"/>
                    <a:pt x="1190295" y="761483"/>
                  </a:cubicBezTo>
                  <a:cubicBezTo>
                    <a:pt x="1617390" y="869434"/>
                    <a:pt x="1787147" y="874700"/>
                    <a:pt x="2007901" y="818161"/>
                  </a:cubicBezTo>
                  <a:cubicBezTo>
                    <a:pt x="2228655" y="761621"/>
                    <a:pt x="2378318" y="617501"/>
                    <a:pt x="2357809" y="416286"/>
                  </a:cubicBezTo>
                  <a:cubicBezTo>
                    <a:pt x="2337299" y="215072"/>
                    <a:pt x="2290876" y="92154"/>
                    <a:pt x="2182924" y="61251"/>
                  </a:cubicBezTo>
                  <a:cubicBezTo>
                    <a:pt x="2074972" y="30348"/>
                    <a:pt x="1303512" y="92570"/>
                    <a:pt x="1303512" y="92570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7" name="Freeform 396">
              <a:extLst>
                <a:ext uri="{FF2B5EF4-FFF2-40B4-BE49-F238E27FC236}">
                  <a16:creationId xmlns:a16="http://schemas.microsoft.com/office/drawing/2014/main" id="{DBB64810-2DD4-C642-99D4-8F04AFA15052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98" name="Graphic 263">
              <a:extLst>
                <a:ext uri="{FF2B5EF4-FFF2-40B4-BE49-F238E27FC236}">
                  <a16:creationId xmlns:a16="http://schemas.microsoft.com/office/drawing/2014/main" id="{A570746B-0CC2-EE44-AD8B-D3D47315E5BF}"/>
                </a:ext>
              </a:extLst>
            </p:cNvPr>
            <p:cNvGrpSpPr/>
            <p:nvPr/>
          </p:nvGrpSpPr>
          <p:grpSpPr>
            <a:xfrm>
              <a:off x="8044039" y="2278945"/>
              <a:ext cx="968378" cy="950996"/>
              <a:chOff x="8044039" y="2278945"/>
              <a:chExt cx="968378" cy="950996"/>
            </a:xfrm>
          </p:grpSpPr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1D63FEF4-2E59-1243-9FE6-2303B85ACFBE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57F1A95-6813-A548-B45C-A7C2599EB5D3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E9A6D202-2EAC-2A43-8640-A0807AD3DC2C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9924012F-2826-8544-8BD8-8267BDA69898}"/>
                </a:ext>
              </a:extLst>
            </p:cNvPr>
            <p:cNvSpPr/>
            <p:nvPr/>
          </p:nvSpPr>
          <p:spPr>
            <a:xfrm>
              <a:off x="7775655" y="1491350"/>
              <a:ext cx="862990" cy="883545"/>
            </a:xfrm>
            <a:custGeom>
              <a:avLst/>
              <a:gdLst>
                <a:gd name="connsiteX0" fmla="*/ 816457 w 862990"/>
                <a:gd name="connsiteY0" fmla="*/ 579253 h 883545"/>
                <a:gd name="connsiteX1" fmla="*/ 832116 w 862990"/>
                <a:gd name="connsiteY1" fmla="*/ 348383 h 883545"/>
                <a:gd name="connsiteX2" fmla="*/ 722502 w 862990"/>
                <a:gd name="connsiteY2" fmla="*/ 250548 h 883545"/>
                <a:gd name="connsiteX3" fmla="*/ 628546 w 862990"/>
                <a:gd name="connsiteY3" fmla="*/ 105734 h 883545"/>
                <a:gd name="connsiteX4" fmla="*/ 464194 w 862990"/>
                <a:gd name="connsiteY4" fmla="*/ 105734 h 883545"/>
                <a:gd name="connsiteX5" fmla="*/ 276283 w 862990"/>
                <a:gd name="connsiteY5" fmla="*/ 0 h 883545"/>
                <a:gd name="connsiteX6" fmla="*/ 147129 w 862990"/>
                <a:gd name="connsiteY6" fmla="*/ 187911 h 883545"/>
                <a:gd name="connsiteX7" fmla="*/ 115117 w 862990"/>
                <a:gd name="connsiteY7" fmla="*/ 203293 h 883545"/>
                <a:gd name="connsiteX8" fmla="*/ 96271 w 862990"/>
                <a:gd name="connsiteY8" fmla="*/ 187911 h 883545"/>
                <a:gd name="connsiteX9" fmla="*/ 155027 w 862990"/>
                <a:gd name="connsiteY9" fmla="*/ 93955 h 883545"/>
                <a:gd name="connsiteX10" fmla="*/ 64952 w 862990"/>
                <a:gd name="connsiteY10" fmla="*/ 31319 h 883545"/>
                <a:gd name="connsiteX11" fmla="*/ 61072 w 862990"/>
                <a:gd name="connsiteY11" fmla="*/ 121394 h 883545"/>
                <a:gd name="connsiteX12" fmla="*/ 25319 w 862990"/>
                <a:gd name="connsiteY12" fmla="*/ 337020 h 883545"/>
                <a:gd name="connsiteX13" fmla="*/ 134934 w 862990"/>
                <a:gd name="connsiteY13" fmla="*/ 372219 h 883545"/>
                <a:gd name="connsiteX14" fmla="*/ 261455 w 862990"/>
                <a:gd name="connsiteY14" fmla="*/ 427650 h 883545"/>
                <a:gd name="connsiteX15" fmla="*/ 436617 w 862990"/>
                <a:gd name="connsiteY15" fmla="*/ 522991 h 883545"/>
                <a:gd name="connsiteX16" fmla="*/ 569374 w 862990"/>
                <a:gd name="connsiteY16" fmla="*/ 708962 h 883545"/>
                <a:gd name="connsiteX17" fmla="*/ 541658 w 862990"/>
                <a:gd name="connsiteY17" fmla="*/ 849895 h 883545"/>
                <a:gd name="connsiteX18" fmla="*/ 639494 w 862990"/>
                <a:gd name="connsiteY18" fmla="*/ 881213 h 883545"/>
                <a:gd name="connsiteX19" fmla="*/ 717790 w 862990"/>
                <a:gd name="connsiteY19" fmla="*/ 822456 h 883545"/>
                <a:gd name="connsiteX20" fmla="*/ 835165 w 862990"/>
                <a:gd name="connsiteY20" fmla="*/ 720741 h 883545"/>
                <a:gd name="connsiteX21" fmla="*/ 816457 w 862990"/>
                <a:gd name="connsiteY21" fmla="*/ 579253 h 8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2990" h="883545">
                  <a:moveTo>
                    <a:pt x="816457" y="579253"/>
                  </a:moveTo>
                  <a:cubicBezTo>
                    <a:pt x="847776" y="520635"/>
                    <a:pt x="894753" y="418781"/>
                    <a:pt x="832116" y="348383"/>
                  </a:cubicBezTo>
                  <a:cubicBezTo>
                    <a:pt x="769480" y="277986"/>
                    <a:pt x="730401" y="320668"/>
                    <a:pt x="722502" y="250548"/>
                  </a:cubicBezTo>
                  <a:cubicBezTo>
                    <a:pt x="714603" y="180428"/>
                    <a:pt x="699082" y="105734"/>
                    <a:pt x="628546" y="105734"/>
                  </a:cubicBezTo>
                  <a:cubicBezTo>
                    <a:pt x="558010" y="105734"/>
                    <a:pt x="507291" y="133450"/>
                    <a:pt x="464194" y="105734"/>
                  </a:cubicBezTo>
                  <a:cubicBezTo>
                    <a:pt x="421096" y="78019"/>
                    <a:pt x="385897" y="0"/>
                    <a:pt x="276283" y="0"/>
                  </a:cubicBezTo>
                  <a:cubicBezTo>
                    <a:pt x="166668" y="0"/>
                    <a:pt x="166807" y="168371"/>
                    <a:pt x="147129" y="187911"/>
                  </a:cubicBezTo>
                  <a:cubicBezTo>
                    <a:pt x="137456" y="194895"/>
                    <a:pt x="126619" y="200106"/>
                    <a:pt x="115117" y="203293"/>
                  </a:cubicBezTo>
                  <a:cubicBezTo>
                    <a:pt x="106858" y="201228"/>
                    <a:pt x="99943" y="195588"/>
                    <a:pt x="96271" y="187911"/>
                  </a:cubicBezTo>
                  <a:cubicBezTo>
                    <a:pt x="76731" y="148832"/>
                    <a:pt x="131469" y="152712"/>
                    <a:pt x="155027" y="93955"/>
                  </a:cubicBezTo>
                  <a:cubicBezTo>
                    <a:pt x="178586" y="35199"/>
                    <a:pt x="111930" y="-3880"/>
                    <a:pt x="64952" y="31319"/>
                  </a:cubicBezTo>
                  <a:cubicBezTo>
                    <a:pt x="17975" y="66517"/>
                    <a:pt x="115810" y="62637"/>
                    <a:pt x="61072" y="121394"/>
                  </a:cubicBezTo>
                  <a:cubicBezTo>
                    <a:pt x="6334" y="180151"/>
                    <a:pt x="-24984" y="250548"/>
                    <a:pt x="25319" y="337020"/>
                  </a:cubicBezTo>
                  <a:cubicBezTo>
                    <a:pt x="75623" y="423492"/>
                    <a:pt x="134934" y="372219"/>
                    <a:pt x="134934" y="372219"/>
                  </a:cubicBezTo>
                  <a:cubicBezTo>
                    <a:pt x="146574" y="364458"/>
                    <a:pt x="157106" y="408526"/>
                    <a:pt x="261455" y="427650"/>
                  </a:cubicBezTo>
                  <a:cubicBezTo>
                    <a:pt x="360815" y="445803"/>
                    <a:pt x="428718" y="413792"/>
                    <a:pt x="436617" y="522991"/>
                  </a:cubicBezTo>
                  <a:cubicBezTo>
                    <a:pt x="444516" y="632190"/>
                    <a:pt x="541935" y="693302"/>
                    <a:pt x="569374" y="708962"/>
                  </a:cubicBezTo>
                  <a:cubicBezTo>
                    <a:pt x="596812" y="724621"/>
                    <a:pt x="526276" y="810816"/>
                    <a:pt x="541658" y="849895"/>
                  </a:cubicBezTo>
                  <a:cubicBezTo>
                    <a:pt x="557040" y="888974"/>
                    <a:pt x="608175" y="885093"/>
                    <a:pt x="639494" y="881213"/>
                  </a:cubicBezTo>
                  <a:cubicBezTo>
                    <a:pt x="670812" y="877333"/>
                    <a:pt x="651273" y="830355"/>
                    <a:pt x="717790" y="822456"/>
                  </a:cubicBezTo>
                  <a:cubicBezTo>
                    <a:pt x="784307" y="814558"/>
                    <a:pt x="807727" y="794741"/>
                    <a:pt x="835165" y="720741"/>
                  </a:cubicBezTo>
                  <a:cubicBezTo>
                    <a:pt x="862604" y="646740"/>
                    <a:pt x="785138" y="638010"/>
                    <a:pt x="816457" y="579253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25C2D47C-643F-EC45-ABF6-793A261C562D}"/>
                </a:ext>
              </a:extLst>
            </p:cNvPr>
            <p:cNvSpPr/>
            <p:nvPr/>
          </p:nvSpPr>
          <p:spPr>
            <a:xfrm>
              <a:off x="8578670" y="1956554"/>
              <a:ext cx="33812" cy="8923"/>
            </a:xfrm>
            <a:custGeom>
              <a:avLst/>
              <a:gdLst>
                <a:gd name="connsiteX0" fmla="*/ 0 w 33812"/>
                <a:gd name="connsiteY0" fmla="*/ 8592 h 8923"/>
                <a:gd name="connsiteX1" fmla="*/ 33813 w 33812"/>
                <a:gd name="connsiteY1" fmla="*/ 0 h 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12" h="8923">
                  <a:moveTo>
                    <a:pt x="0" y="8592"/>
                  </a:moveTo>
                  <a:cubicBezTo>
                    <a:pt x="11945" y="9991"/>
                    <a:pt x="23988" y="6929"/>
                    <a:pt x="3381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49D5DB85-B13F-0C4D-8EE8-86C2376935B1}"/>
                </a:ext>
              </a:extLst>
            </p:cNvPr>
            <p:cNvSpPr/>
            <p:nvPr/>
          </p:nvSpPr>
          <p:spPr>
            <a:xfrm>
              <a:off x="8338239" y="1784790"/>
              <a:ext cx="202045" cy="161508"/>
            </a:xfrm>
            <a:custGeom>
              <a:avLst/>
              <a:gdLst>
                <a:gd name="connsiteX0" fmla="*/ 0 w 202045"/>
                <a:gd name="connsiteY0" fmla="*/ 20992 h 161508"/>
                <a:gd name="connsiteX1" fmla="*/ 109753 w 202045"/>
                <a:gd name="connsiteY1" fmla="*/ 34849 h 161508"/>
                <a:gd name="connsiteX2" fmla="*/ 202046 w 202045"/>
                <a:gd name="connsiteY2" fmla="*/ 161509 h 16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045" h="161508">
                  <a:moveTo>
                    <a:pt x="0" y="20992"/>
                  </a:moveTo>
                  <a:cubicBezTo>
                    <a:pt x="0" y="20992"/>
                    <a:pt x="69289" y="-34439"/>
                    <a:pt x="109753" y="34849"/>
                  </a:cubicBezTo>
                  <a:cubicBezTo>
                    <a:pt x="134559" y="76422"/>
                    <a:pt x="166847" y="131853"/>
                    <a:pt x="202046" y="16150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BD972A5F-A680-5C44-9026-996F4BECB370}"/>
                </a:ext>
              </a:extLst>
            </p:cNvPr>
            <p:cNvSpPr/>
            <p:nvPr/>
          </p:nvSpPr>
          <p:spPr>
            <a:xfrm>
              <a:off x="8304010" y="1989253"/>
              <a:ext cx="253596" cy="56960"/>
            </a:xfrm>
            <a:custGeom>
              <a:avLst/>
              <a:gdLst>
                <a:gd name="connsiteX0" fmla="*/ 0 w 253596"/>
                <a:gd name="connsiteY0" fmla="*/ 8458 h 56960"/>
                <a:gd name="connsiteX1" fmla="*/ 130263 w 253596"/>
                <a:gd name="connsiteY1" fmla="*/ 1529 h 56960"/>
                <a:gd name="connsiteX2" fmla="*/ 253597 w 253596"/>
                <a:gd name="connsiteY2" fmla="*/ 56960 h 5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96" h="56960">
                  <a:moveTo>
                    <a:pt x="0" y="8458"/>
                  </a:moveTo>
                  <a:cubicBezTo>
                    <a:pt x="42932" y="435"/>
                    <a:pt x="86722" y="-1893"/>
                    <a:pt x="130263" y="1529"/>
                  </a:cubicBezTo>
                  <a:cubicBezTo>
                    <a:pt x="191930" y="8458"/>
                    <a:pt x="185694" y="56960"/>
                    <a:pt x="253597" y="5696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0CC884F9-DE60-C54A-B6D1-76D5A266BACB}"/>
                </a:ext>
              </a:extLst>
            </p:cNvPr>
            <p:cNvSpPr/>
            <p:nvPr/>
          </p:nvSpPr>
          <p:spPr>
            <a:xfrm>
              <a:off x="8017848" y="1737879"/>
              <a:ext cx="19400" cy="19123"/>
            </a:xfrm>
            <a:custGeom>
              <a:avLst/>
              <a:gdLst>
                <a:gd name="connsiteX0" fmla="*/ 0 w 19400"/>
                <a:gd name="connsiteY0" fmla="*/ 0 h 19123"/>
                <a:gd name="connsiteX1" fmla="*/ 19401 w 19400"/>
                <a:gd name="connsiteY1" fmla="*/ 19124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00" h="19123">
                  <a:moveTo>
                    <a:pt x="0" y="0"/>
                  </a:moveTo>
                  <a:cubicBezTo>
                    <a:pt x="5765" y="7040"/>
                    <a:pt x="12278" y="13456"/>
                    <a:pt x="19401" y="19124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F252B6E2-0A1E-FB4B-917C-AFAF0320A09D}"/>
                </a:ext>
              </a:extLst>
            </p:cNvPr>
            <p:cNvSpPr/>
            <p:nvPr/>
          </p:nvSpPr>
          <p:spPr>
            <a:xfrm>
              <a:off x="7994450" y="1589740"/>
              <a:ext cx="306789" cy="170148"/>
            </a:xfrm>
            <a:custGeom>
              <a:avLst/>
              <a:gdLst>
                <a:gd name="connsiteX0" fmla="*/ 306789 w 306789"/>
                <a:gd name="connsiteY0" fmla="*/ 148831 h 170148"/>
                <a:gd name="connsiteX1" fmla="*/ 220455 w 306789"/>
                <a:gd name="connsiteY1" fmla="*/ 126936 h 170148"/>
                <a:gd name="connsiteX2" fmla="*/ 26447 w 306789"/>
                <a:gd name="connsiteY2" fmla="*/ 31179 h 170148"/>
                <a:gd name="connsiteX3" fmla="*/ 394 w 306789"/>
                <a:gd name="connsiteY3" fmla="*/ 98389 h 17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89" h="170148">
                  <a:moveTo>
                    <a:pt x="306789" y="148831"/>
                  </a:moveTo>
                  <a:cubicBezTo>
                    <a:pt x="306789" y="148831"/>
                    <a:pt x="289051" y="209112"/>
                    <a:pt x="220455" y="126936"/>
                  </a:cubicBezTo>
                  <a:cubicBezTo>
                    <a:pt x="151860" y="44760"/>
                    <a:pt x="104327" y="-50443"/>
                    <a:pt x="26447" y="31179"/>
                  </a:cubicBezTo>
                  <a:cubicBezTo>
                    <a:pt x="7545" y="48155"/>
                    <a:pt x="-2127" y="73113"/>
                    <a:pt x="394" y="9838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15563BF5-6835-6C4B-9C1D-155D572478F0}"/>
                </a:ext>
              </a:extLst>
            </p:cNvPr>
            <p:cNvSpPr/>
            <p:nvPr/>
          </p:nvSpPr>
          <p:spPr>
            <a:xfrm>
              <a:off x="7830907" y="1716676"/>
              <a:ext cx="13857" cy="44206"/>
            </a:xfrm>
            <a:custGeom>
              <a:avLst/>
              <a:gdLst>
                <a:gd name="connsiteX0" fmla="*/ 13858 w 13857"/>
                <a:gd name="connsiteY0" fmla="*/ 44206 h 44206"/>
                <a:gd name="connsiteX1" fmla="*/ 0 w 13857"/>
                <a:gd name="connsiteY1" fmla="*/ 0 h 4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857" h="44206">
                  <a:moveTo>
                    <a:pt x="13858" y="44206"/>
                  </a:moveTo>
                  <a:cubicBezTo>
                    <a:pt x="7095" y="30238"/>
                    <a:pt x="2425" y="1534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87CC9FAE-EFA4-3C49-8976-2817F84E6DB1}"/>
                </a:ext>
              </a:extLst>
            </p:cNvPr>
            <p:cNvSpPr/>
            <p:nvPr/>
          </p:nvSpPr>
          <p:spPr>
            <a:xfrm>
              <a:off x="7860840" y="1785411"/>
              <a:ext cx="107258" cy="41334"/>
            </a:xfrm>
            <a:custGeom>
              <a:avLst/>
              <a:gdLst>
                <a:gd name="connsiteX0" fmla="*/ 107259 w 107258"/>
                <a:gd name="connsiteY0" fmla="*/ 40880 h 41334"/>
                <a:gd name="connsiteX1" fmla="*/ 0 w 107258"/>
                <a:gd name="connsiteY1" fmla="*/ 0 h 4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258" h="41334">
                  <a:moveTo>
                    <a:pt x="107259" y="40880"/>
                  </a:moveTo>
                  <a:cubicBezTo>
                    <a:pt x="107259" y="40880"/>
                    <a:pt x="41434" y="48641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C54CF197-E4B5-B94A-B5B6-4A7430156755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11" name="Graphic 263">
              <a:extLst>
                <a:ext uri="{FF2B5EF4-FFF2-40B4-BE49-F238E27FC236}">
                  <a16:creationId xmlns:a16="http://schemas.microsoft.com/office/drawing/2014/main" id="{6F0F52C6-EA90-174E-B62F-5BD6C1D2CB92}"/>
                </a:ext>
              </a:extLst>
            </p:cNvPr>
            <p:cNvGrpSpPr/>
            <p:nvPr/>
          </p:nvGrpSpPr>
          <p:grpSpPr>
            <a:xfrm>
              <a:off x="7711176" y="2278945"/>
              <a:ext cx="1301241" cy="1873782"/>
              <a:chOff x="7711176" y="2278945"/>
              <a:chExt cx="1301241" cy="1873782"/>
            </a:xfrm>
            <a:solidFill>
              <a:srgbClr val="000000">
                <a:alpha val="15000"/>
              </a:srgbClr>
            </a:solidFill>
          </p:grpSpPr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3A372D4C-F5B2-C84D-8FDD-1566561A2209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73966CE3-2D58-4540-AA2B-9585697E1DBE}"/>
                  </a:ext>
                </a:extLst>
              </p:cNvPr>
              <p:cNvSpPr/>
              <p:nvPr/>
            </p:nvSpPr>
            <p:spPr>
              <a:xfrm>
                <a:off x="8088799" y="2826126"/>
                <a:ext cx="360301" cy="181075"/>
              </a:xfrm>
              <a:custGeom>
                <a:avLst/>
                <a:gdLst>
                  <a:gd name="connsiteX0" fmla="*/ 360301 w 360301"/>
                  <a:gd name="connsiteY0" fmla="*/ 0 h 181075"/>
                  <a:gd name="connsiteX1" fmla="*/ 194008 w 360301"/>
                  <a:gd name="connsiteY1" fmla="*/ 143012 h 181075"/>
                  <a:gd name="connsiteX2" fmla="*/ 0 w 360301"/>
                  <a:gd name="connsiteY2" fmla="*/ 154514 h 181075"/>
                  <a:gd name="connsiteX3" fmla="*/ 200244 w 360301"/>
                  <a:gd name="connsiteY3" fmla="*/ 171697 h 181075"/>
                  <a:gd name="connsiteX4" fmla="*/ 360301 w 360301"/>
                  <a:gd name="connsiteY4" fmla="*/ 0 h 181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301" h="181075">
                    <a:moveTo>
                      <a:pt x="360301" y="0"/>
                    </a:moveTo>
                    <a:cubicBezTo>
                      <a:pt x="360301" y="0"/>
                      <a:pt x="303069" y="108645"/>
                      <a:pt x="194008" y="143012"/>
                    </a:cubicBezTo>
                    <a:cubicBezTo>
                      <a:pt x="131441" y="163618"/>
                      <a:pt x="64577" y="167582"/>
                      <a:pt x="0" y="154514"/>
                    </a:cubicBezTo>
                    <a:cubicBezTo>
                      <a:pt x="0" y="154514"/>
                      <a:pt x="80098" y="200244"/>
                      <a:pt x="200244" y="171697"/>
                    </a:cubicBezTo>
                    <a:cubicBezTo>
                      <a:pt x="320391" y="143150"/>
                      <a:pt x="360301" y="0"/>
                      <a:pt x="360301" y="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70D82C86-97CA-5D48-B2D6-C63525013223}"/>
                  </a:ext>
                </a:extLst>
              </p:cNvPr>
              <p:cNvSpPr/>
              <p:nvPr/>
            </p:nvSpPr>
            <p:spPr>
              <a:xfrm>
                <a:off x="7711176" y="3354478"/>
                <a:ext cx="950085" cy="798249"/>
              </a:xfrm>
              <a:custGeom>
                <a:avLst/>
                <a:gdLst>
                  <a:gd name="connsiteX0" fmla="*/ 898119 w 950085"/>
                  <a:gd name="connsiteY0" fmla="*/ 9190 h 798249"/>
                  <a:gd name="connsiteX1" fmla="*/ 835206 w 950085"/>
                  <a:gd name="connsiteY1" fmla="*/ 237981 h 798249"/>
                  <a:gd name="connsiteX2" fmla="*/ 463402 w 950085"/>
                  <a:gd name="connsiteY2" fmla="*/ 300895 h 798249"/>
                  <a:gd name="connsiteX3" fmla="*/ 217428 w 950085"/>
                  <a:gd name="connsiteY3" fmla="*/ 180749 h 798249"/>
                  <a:gd name="connsiteX4" fmla="*/ 0 w 950085"/>
                  <a:gd name="connsiteY4" fmla="*/ 352446 h 798249"/>
                  <a:gd name="connsiteX5" fmla="*/ 5682 w 950085"/>
                  <a:gd name="connsiteY5" fmla="*/ 455409 h 798249"/>
                  <a:gd name="connsiteX6" fmla="*/ 251656 w 950085"/>
                  <a:gd name="connsiteY6" fmla="*/ 335263 h 798249"/>
                  <a:gd name="connsiteX7" fmla="*/ 600594 w 950085"/>
                  <a:gd name="connsiteY7" fmla="*/ 552552 h 798249"/>
                  <a:gd name="connsiteX8" fmla="*/ 612096 w 950085"/>
                  <a:gd name="connsiteY8" fmla="*/ 701384 h 798249"/>
                  <a:gd name="connsiteX9" fmla="*/ 383305 w 950085"/>
                  <a:gd name="connsiteY9" fmla="*/ 787163 h 798249"/>
                  <a:gd name="connsiteX10" fmla="*/ 646602 w 950085"/>
                  <a:gd name="connsiteY10" fmla="*/ 729931 h 798249"/>
                  <a:gd name="connsiteX11" fmla="*/ 686651 w 950085"/>
                  <a:gd name="connsiteY11" fmla="*/ 752796 h 798249"/>
                  <a:gd name="connsiteX12" fmla="*/ 903940 w 950085"/>
                  <a:gd name="connsiteY12" fmla="*/ 752796 h 798249"/>
                  <a:gd name="connsiteX13" fmla="*/ 908513 w 950085"/>
                  <a:gd name="connsiteY13" fmla="*/ 798250 h 798249"/>
                  <a:gd name="connsiteX14" fmla="*/ 950086 w 950085"/>
                  <a:gd name="connsiteY14" fmla="*/ 518323 h 798249"/>
                  <a:gd name="connsiteX15" fmla="*/ 938584 w 950085"/>
                  <a:gd name="connsiteY15" fmla="*/ 180749 h 798249"/>
                  <a:gd name="connsiteX16" fmla="*/ 898119 w 950085"/>
                  <a:gd name="connsiteY16" fmla="*/ 9190 h 79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50085" h="798249">
                    <a:moveTo>
                      <a:pt x="898119" y="9190"/>
                    </a:moveTo>
                    <a:cubicBezTo>
                      <a:pt x="898119" y="9190"/>
                      <a:pt x="903801" y="192251"/>
                      <a:pt x="835206" y="237981"/>
                    </a:cubicBezTo>
                    <a:cubicBezTo>
                      <a:pt x="766610" y="283712"/>
                      <a:pt x="549182" y="323761"/>
                      <a:pt x="463402" y="300895"/>
                    </a:cubicBezTo>
                    <a:cubicBezTo>
                      <a:pt x="377623" y="278030"/>
                      <a:pt x="297110" y="157884"/>
                      <a:pt x="217428" y="180749"/>
                    </a:cubicBezTo>
                    <a:cubicBezTo>
                      <a:pt x="137746" y="203614"/>
                      <a:pt x="0" y="352446"/>
                      <a:pt x="0" y="352446"/>
                    </a:cubicBezTo>
                    <a:lnTo>
                      <a:pt x="5682" y="455409"/>
                    </a:lnTo>
                    <a:lnTo>
                      <a:pt x="251656" y="335263"/>
                    </a:lnTo>
                    <a:cubicBezTo>
                      <a:pt x="251656" y="335263"/>
                      <a:pt x="417949" y="432267"/>
                      <a:pt x="600594" y="552552"/>
                    </a:cubicBezTo>
                    <a:cubicBezTo>
                      <a:pt x="783239" y="672837"/>
                      <a:pt x="612096" y="701384"/>
                      <a:pt x="612096" y="701384"/>
                    </a:cubicBezTo>
                    <a:lnTo>
                      <a:pt x="383305" y="787163"/>
                    </a:lnTo>
                    <a:cubicBezTo>
                      <a:pt x="383305" y="787163"/>
                      <a:pt x="531998" y="729931"/>
                      <a:pt x="646602" y="729931"/>
                    </a:cubicBezTo>
                    <a:cubicBezTo>
                      <a:pt x="761205" y="729931"/>
                      <a:pt x="686651" y="752796"/>
                      <a:pt x="686651" y="752796"/>
                    </a:cubicBezTo>
                    <a:lnTo>
                      <a:pt x="903940" y="752796"/>
                    </a:lnTo>
                    <a:lnTo>
                      <a:pt x="908513" y="798250"/>
                    </a:lnTo>
                    <a:lnTo>
                      <a:pt x="950086" y="518323"/>
                    </a:lnTo>
                    <a:lnTo>
                      <a:pt x="938584" y="180749"/>
                    </a:lnTo>
                    <a:cubicBezTo>
                      <a:pt x="938584" y="180749"/>
                      <a:pt x="926805" y="-48042"/>
                      <a:pt x="898119" y="919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15" name="Freeform 414">
              <a:extLst>
                <a:ext uri="{FF2B5EF4-FFF2-40B4-BE49-F238E27FC236}">
                  <a16:creationId xmlns:a16="http://schemas.microsoft.com/office/drawing/2014/main" id="{70D74E1E-D634-A046-A58D-683B6546E00E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07ABB07C-40F4-9B44-995F-F65ADF48A115}"/>
                </a:ext>
              </a:extLst>
            </p:cNvPr>
            <p:cNvSpPr/>
            <p:nvPr/>
          </p:nvSpPr>
          <p:spPr>
            <a:xfrm>
              <a:off x="7615467" y="3148734"/>
              <a:ext cx="41248" cy="283945"/>
            </a:xfrm>
            <a:custGeom>
              <a:avLst/>
              <a:gdLst>
                <a:gd name="connsiteX0" fmla="*/ 41248 w 41248"/>
                <a:gd name="connsiteY0" fmla="*/ 283945 h 283945"/>
                <a:gd name="connsiteX1" fmla="*/ 6327 w 41248"/>
                <a:gd name="connsiteY1" fmla="*/ 0 h 28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248" h="283945">
                  <a:moveTo>
                    <a:pt x="41248" y="283945"/>
                  </a:moveTo>
                  <a:cubicBezTo>
                    <a:pt x="41248" y="283945"/>
                    <a:pt x="-19310" y="97836"/>
                    <a:pt x="6327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7" name="Freeform 416">
              <a:extLst>
                <a:ext uri="{FF2B5EF4-FFF2-40B4-BE49-F238E27FC236}">
                  <a16:creationId xmlns:a16="http://schemas.microsoft.com/office/drawing/2014/main" id="{B9B7E9AD-5CA0-2A4C-997F-7BCA6073218C}"/>
                </a:ext>
              </a:extLst>
            </p:cNvPr>
            <p:cNvSpPr/>
            <p:nvPr/>
          </p:nvSpPr>
          <p:spPr>
            <a:xfrm>
              <a:off x="8626549" y="3220795"/>
              <a:ext cx="19192" cy="219645"/>
            </a:xfrm>
            <a:custGeom>
              <a:avLst/>
              <a:gdLst>
                <a:gd name="connsiteX0" fmla="*/ 8661 w 19192"/>
                <a:gd name="connsiteY0" fmla="*/ 219645 h 219645"/>
                <a:gd name="connsiteX1" fmla="*/ 19193 w 19192"/>
                <a:gd name="connsiteY1" fmla="*/ 0 h 21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192" h="219645">
                  <a:moveTo>
                    <a:pt x="8661" y="219645"/>
                  </a:moveTo>
                  <a:cubicBezTo>
                    <a:pt x="-5751" y="146656"/>
                    <a:pt x="-2134" y="71270"/>
                    <a:pt x="19193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8" name="Freeform 417">
              <a:extLst>
                <a:ext uri="{FF2B5EF4-FFF2-40B4-BE49-F238E27FC236}">
                  <a16:creationId xmlns:a16="http://schemas.microsoft.com/office/drawing/2014/main" id="{356EEEA1-E837-124C-B370-448676501B56}"/>
                </a:ext>
              </a:extLst>
            </p:cNvPr>
            <p:cNvSpPr/>
            <p:nvPr/>
          </p:nvSpPr>
          <p:spPr>
            <a:xfrm>
              <a:off x="7735012" y="4157300"/>
              <a:ext cx="318727" cy="58063"/>
            </a:xfrm>
            <a:custGeom>
              <a:avLst/>
              <a:gdLst>
                <a:gd name="connsiteX0" fmla="*/ 0 w 318727"/>
                <a:gd name="connsiteY0" fmla="*/ 58064 h 58063"/>
                <a:gd name="connsiteX1" fmla="*/ 318728 w 318727"/>
                <a:gd name="connsiteY1" fmla="*/ 0 h 5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8727" h="58063">
                  <a:moveTo>
                    <a:pt x="0" y="58064"/>
                  </a:moveTo>
                  <a:cubicBezTo>
                    <a:pt x="0" y="58064"/>
                    <a:pt x="190405" y="30348"/>
                    <a:pt x="318728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9" name="Freeform 418">
              <a:extLst>
                <a:ext uri="{FF2B5EF4-FFF2-40B4-BE49-F238E27FC236}">
                  <a16:creationId xmlns:a16="http://schemas.microsoft.com/office/drawing/2014/main" id="{D86AC9B3-B536-9040-9669-04DCBBC64C5C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0" name="Graphic 263">
              <a:extLst>
                <a:ext uri="{FF2B5EF4-FFF2-40B4-BE49-F238E27FC236}">
                  <a16:creationId xmlns:a16="http://schemas.microsoft.com/office/drawing/2014/main" id="{1ED1EC82-4F19-2640-8067-739935D6E747}"/>
                </a:ext>
              </a:extLst>
            </p:cNvPr>
            <p:cNvGrpSpPr/>
            <p:nvPr/>
          </p:nvGrpSpPr>
          <p:grpSpPr>
            <a:xfrm>
              <a:off x="7164039" y="3467878"/>
              <a:ext cx="839535" cy="436581"/>
              <a:chOff x="7164039" y="3467878"/>
              <a:chExt cx="839535" cy="436581"/>
            </a:xfrm>
          </p:grpSpPr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A683FD2B-708C-D647-A3A9-504FED51FCA1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9FBABBA9-7F99-D94E-8519-34296919709A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3" name="Freeform 422">
              <a:extLst>
                <a:ext uri="{FF2B5EF4-FFF2-40B4-BE49-F238E27FC236}">
                  <a16:creationId xmlns:a16="http://schemas.microsoft.com/office/drawing/2014/main" id="{201352BC-1D6B-B646-8A47-56367B0936D3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4" name="Freeform 423">
              <a:extLst>
                <a:ext uri="{FF2B5EF4-FFF2-40B4-BE49-F238E27FC236}">
                  <a16:creationId xmlns:a16="http://schemas.microsoft.com/office/drawing/2014/main" id="{BA01ABB5-F0B2-AF43-8D42-7F256713B718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5" name="Graphic 263">
              <a:extLst>
                <a:ext uri="{FF2B5EF4-FFF2-40B4-BE49-F238E27FC236}">
                  <a16:creationId xmlns:a16="http://schemas.microsoft.com/office/drawing/2014/main" id="{D676AFB9-693B-3C4F-A00D-95225FF8A2F9}"/>
                </a:ext>
              </a:extLst>
            </p:cNvPr>
            <p:cNvGrpSpPr/>
            <p:nvPr/>
          </p:nvGrpSpPr>
          <p:grpSpPr>
            <a:xfrm>
              <a:off x="7904215" y="3568208"/>
              <a:ext cx="1084367" cy="458521"/>
              <a:chOff x="7904215" y="3568208"/>
              <a:chExt cx="1084367" cy="458521"/>
            </a:xfrm>
          </p:grpSpPr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3A57F51B-C12F-304F-A974-4DDD7618B7D2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0955D00-1B7F-3F45-81BE-6E3232FD900C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8" name="Freeform 427">
              <a:extLst>
                <a:ext uri="{FF2B5EF4-FFF2-40B4-BE49-F238E27FC236}">
                  <a16:creationId xmlns:a16="http://schemas.microsoft.com/office/drawing/2014/main" id="{C930C313-7720-B14E-9114-CF89674380DB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FBBFA809-444C-9C41-99F7-C6C1A0FEFD11}"/>
                </a:ext>
              </a:extLst>
            </p:cNvPr>
            <p:cNvSpPr/>
            <p:nvPr/>
          </p:nvSpPr>
          <p:spPr>
            <a:xfrm>
              <a:off x="8059144" y="3272207"/>
              <a:ext cx="20655" cy="105595"/>
            </a:xfrm>
            <a:custGeom>
              <a:avLst/>
              <a:gdLst>
                <a:gd name="connsiteX0" fmla="*/ 0 w 20655"/>
                <a:gd name="connsiteY0" fmla="*/ 0 h 105595"/>
                <a:gd name="connsiteX1" fmla="*/ 20648 w 20655"/>
                <a:gd name="connsiteY1" fmla="*/ 105596 h 1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655" h="105595">
                  <a:moveTo>
                    <a:pt x="0" y="0"/>
                  </a:moveTo>
                  <a:cubicBezTo>
                    <a:pt x="13885" y="33466"/>
                    <a:pt x="20911" y="69372"/>
                    <a:pt x="20648" y="105596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B6F5A37A-F258-394A-B32C-C07D7CAFD35A}"/>
                </a:ext>
              </a:extLst>
            </p:cNvPr>
            <p:cNvSpPr/>
            <p:nvPr/>
          </p:nvSpPr>
          <p:spPr>
            <a:xfrm>
              <a:off x="7974335" y="3053532"/>
              <a:ext cx="20509" cy="211191"/>
            </a:xfrm>
            <a:custGeom>
              <a:avLst/>
              <a:gdLst>
                <a:gd name="connsiteX0" fmla="*/ 0 w 20509"/>
                <a:gd name="connsiteY0" fmla="*/ 0 h 211191"/>
                <a:gd name="connsiteX1" fmla="*/ 15382 w 20509"/>
                <a:gd name="connsiteY1" fmla="*/ 100330 h 211191"/>
                <a:gd name="connsiteX2" fmla="*/ 20509 w 20509"/>
                <a:gd name="connsiteY2" fmla="*/ 211192 h 21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9" h="211191">
                  <a:moveTo>
                    <a:pt x="0" y="0"/>
                  </a:moveTo>
                  <a:cubicBezTo>
                    <a:pt x="7774" y="32981"/>
                    <a:pt x="12929" y="66531"/>
                    <a:pt x="15382" y="100330"/>
                  </a:cubicBezTo>
                  <a:cubicBezTo>
                    <a:pt x="15382" y="133866"/>
                    <a:pt x="20509" y="211192"/>
                    <a:pt x="20509" y="21119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8C014D47-EB40-8E42-A280-C30CCF8C5D4B}"/>
                </a:ext>
              </a:extLst>
            </p:cNvPr>
            <p:cNvSpPr/>
            <p:nvPr/>
          </p:nvSpPr>
          <p:spPr>
            <a:xfrm>
              <a:off x="7912529" y="3076813"/>
              <a:ext cx="18685" cy="194701"/>
            </a:xfrm>
            <a:custGeom>
              <a:avLst/>
              <a:gdLst>
                <a:gd name="connsiteX0" fmla="*/ 0 w 18685"/>
                <a:gd name="connsiteY0" fmla="*/ 0 h 194701"/>
                <a:gd name="connsiteX1" fmla="*/ 15382 w 18685"/>
                <a:gd name="connsiteY1" fmla="*/ 97004 h 194701"/>
                <a:gd name="connsiteX2" fmla="*/ 18015 w 18685"/>
                <a:gd name="connsiteY2" fmla="*/ 194701 h 19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85" h="194701">
                  <a:moveTo>
                    <a:pt x="0" y="0"/>
                  </a:moveTo>
                  <a:cubicBezTo>
                    <a:pt x="0" y="0"/>
                    <a:pt x="10255" y="59173"/>
                    <a:pt x="15382" y="97004"/>
                  </a:cubicBezTo>
                  <a:cubicBezTo>
                    <a:pt x="18570" y="129473"/>
                    <a:pt x="19457" y="162108"/>
                    <a:pt x="18015" y="19470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9DBF1C08-A8FE-8D4E-98CF-2265A6C3CD56}"/>
                </a:ext>
              </a:extLst>
            </p:cNvPr>
            <p:cNvSpPr/>
            <p:nvPr/>
          </p:nvSpPr>
          <p:spPr>
            <a:xfrm>
              <a:off x="7874005" y="3151367"/>
              <a:ext cx="18046" cy="149247"/>
            </a:xfrm>
            <a:custGeom>
              <a:avLst/>
              <a:gdLst>
                <a:gd name="connsiteX0" fmla="*/ 0 w 18046"/>
                <a:gd name="connsiteY0" fmla="*/ 0 h 149247"/>
                <a:gd name="connsiteX1" fmla="*/ 12749 w 18046"/>
                <a:gd name="connsiteY1" fmla="*/ 66933 h 149247"/>
                <a:gd name="connsiteX2" fmla="*/ 18015 w 18046"/>
                <a:gd name="connsiteY2" fmla="*/ 149248 h 14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6" h="149247">
                  <a:moveTo>
                    <a:pt x="0" y="0"/>
                  </a:moveTo>
                  <a:cubicBezTo>
                    <a:pt x="0" y="0"/>
                    <a:pt x="7622" y="46285"/>
                    <a:pt x="12749" y="66933"/>
                  </a:cubicBezTo>
                  <a:cubicBezTo>
                    <a:pt x="16546" y="94205"/>
                    <a:pt x="18306" y="121713"/>
                    <a:pt x="18015" y="149248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1B616FFD-4894-D847-9A01-12DC18EC199F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34" name="Graphic 263">
              <a:extLst>
                <a:ext uri="{FF2B5EF4-FFF2-40B4-BE49-F238E27FC236}">
                  <a16:creationId xmlns:a16="http://schemas.microsoft.com/office/drawing/2014/main" id="{62CF618D-1B0C-F846-A155-72F8DDCC5D2C}"/>
                </a:ext>
              </a:extLst>
            </p:cNvPr>
            <p:cNvGrpSpPr/>
            <p:nvPr/>
          </p:nvGrpSpPr>
          <p:grpSpPr>
            <a:xfrm>
              <a:off x="7324638" y="4563748"/>
              <a:ext cx="341473" cy="209639"/>
              <a:chOff x="7324638" y="4563748"/>
              <a:chExt cx="341473" cy="209639"/>
            </a:xfrm>
          </p:grpSpPr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79F93D1C-11B4-BF4D-BCA2-AB280D97D7F1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DB3549BB-208C-D949-B891-B07BFF07B682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E7AB152D-94C9-C34E-910D-C356DB7E0928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8" name="Freeform 437">
              <a:extLst>
                <a:ext uri="{FF2B5EF4-FFF2-40B4-BE49-F238E27FC236}">
                  <a16:creationId xmlns:a16="http://schemas.microsoft.com/office/drawing/2014/main" id="{1CB111CA-4EA3-2A4E-B0C6-28E39DED5FA0}"/>
                </a:ext>
              </a:extLst>
            </p:cNvPr>
            <p:cNvSpPr/>
            <p:nvPr/>
          </p:nvSpPr>
          <p:spPr>
            <a:xfrm>
              <a:off x="7604659" y="4073986"/>
              <a:ext cx="1180355" cy="745799"/>
            </a:xfrm>
            <a:custGeom>
              <a:avLst/>
              <a:gdLst>
                <a:gd name="connsiteX0" fmla="*/ 487328 w 1180355"/>
                <a:gd name="connsiteY0" fmla="*/ 718968 h 745799"/>
                <a:gd name="connsiteX1" fmla="*/ 716951 w 1180355"/>
                <a:gd name="connsiteY1" fmla="*/ 642197 h 745799"/>
                <a:gd name="connsiteX2" fmla="*/ 1009765 w 1180355"/>
                <a:gd name="connsiteY2" fmla="*/ 515537 h 745799"/>
                <a:gd name="connsiteX3" fmla="*/ 1169267 w 1180355"/>
                <a:gd name="connsiteY3" fmla="*/ 201659 h 745799"/>
                <a:gd name="connsiteX4" fmla="*/ 808966 w 1180355"/>
                <a:gd name="connsiteY4" fmla="*/ 11254 h 745799"/>
                <a:gd name="connsiteX5" fmla="*/ 351661 w 1180355"/>
                <a:gd name="connsiteY5" fmla="*/ 335386 h 745799"/>
                <a:gd name="connsiteX6" fmla="*/ 48038 w 1180355"/>
                <a:gd name="connsiteY6" fmla="*/ 551567 h 745799"/>
                <a:gd name="connsiteX7" fmla="*/ 58293 w 1180355"/>
                <a:gd name="connsiteY7" fmla="*/ 695687 h 745799"/>
                <a:gd name="connsiteX8" fmla="*/ 487328 w 1180355"/>
                <a:gd name="connsiteY8" fmla="*/ 718968 h 7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0355" h="745799">
                  <a:moveTo>
                    <a:pt x="487328" y="718968"/>
                  </a:moveTo>
                  <a:cubicBezTo>
                    <a:pt x="565583" y="698819"/>
                    <a:pt x="642313" y="673155"/>
                    <a:pt x="716951" y="642197"/>
                  </a:cubicBezTo>
                  <a:cubicBezTo>
                    <a:pt x="815341" y="602286"/>
                    <a:pt x="914839" y="563069"/>
                    <a:pt x="1009765" y="515537"/>
                  </a:cubicBezTo>
                  <a:cubicBezTo>
                    <a:pt x="1153885" y="443476"/>
                    <a:pt x="1205297" y="335386"/>
                    <a:pt x="1169267" y="201659"/>
                  </a:cubicBezTo>
                  <a:cubicBezTo>
                    <a:pt x="1133237" y="67932"/>
                    <a:pt x="1071570" y="-35031"/>
                    <a:pt x="808966" y="11254"/>
                  </a:cubicBezTo>
                  <a:cubicBezTo>
                    <a:pt x="546362" y="57539"/>
                    <a:pt x="463216" y="215517"/>
                    <a:pt x="351661" y="335386"/>
                  </a:cubicBezTo>
                  <a:cubicBezTo>
                    <a:pt x="213776" y="482971"/>
                    <a:pt x="100143" y="558912"/>
                    <a:pt x="48038" y="551567"/>
                  </a:cubicBezTo>
                  <a:cubicBezTo>
                    <a:pt x="-11412" y="543252"/>
                    <a:pt x="-24022" y="654391"/>
                    <a:pt x="58293" y="695687"/>
                  </a:cubicBezTo>
                  <a:cubicBezTo>
                    <a:pt x="191327" y="762204"/>
                    <a:pt x="343069" y="754444"/>
                    <a:pt x="487328" y="718968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C908E871-990A-9B44-A22F-9D87149AE94E}"/>
                </a:ext>
              </a:extLst>
            </p:cNvPr>
            <p:cNvSpPr/>
            <p:nvPr/>
          </p:nvSpPr>
          <p:spPr>
            <a:xfrm>
              <a:off x="7697319" y="4268162"/>
              <a:ext cx="408525" cy="352125"/>
            </a:xfrm>
            <a:custGeom>
              <a:avLst/>
              <a:gdLst>
                <a:gd name="connsiteX0" fmla="*/ 0 w 408525"/>
                <a:gd name="connsiteY0" fmla="*/ 352125 h 352125"/>
                <a:gd name="connsiteX1" fmla="*/ 257754 w 408525"/>
                <a:gd name="connsiteY1" fmla="*/ 176132 h 352125"/>
                <a:gd name="connsiteX2" fmla="*/ 408526 w 408525"/>
                <a:gd name="connsiteY2" fmla="*/ 0 h 35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525" h="352125">
                  <a:moveTo>
                    <a:pt x="0" y="352125"/>
                  </a:moveTo>
                  <a:cubicBezTo>
                    <a:pt x="0" y="352125"/>
                    <a:pt x="125690" y="327043"/>
                    <a:pt x="257754" y="176132"/>
                  </a:cubicBezTo>
                  <a:cubicBezTo>
                    <a:pt x="389818" y="25221"/>
                    <a:pt x="408526" y="0"/>
                    <a:pt x="408526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FE962CE9-FCC1-174D-A79B-59FD7FBB5430}"/>
                </a:ext>
              </a:extLst>
            </p:cNvPr>
            <p:cNvSpPr/>
            <p:nvPr/>
          </p:nvSpPr>
          <p:spPr>
            <a:xfrm>
              <a:off x="8641585" y="4519680"/>
              <a:ext cx="61805" cy="60142"/>
            </a:xfrm>
            <a:custGeom>
              <a:avLst/>
              <a:gdLst>
                <a:gd name="connsiteX0" fmla="*/ 0 w 61805"/>
                <a:gd name="connsiteY0" fmla="*/ 60143 h 60142"/>
                <a:gd name="connsiteX1" fmla="*/ 61805 w 61805"/>
                <a:gd name="connsiteY1" fmla="*/ 0 h 6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60142">
                  <a:moveTo>
                    <a:pt x="0" y="60143"/>
                  </a:moveTo>
                  <a:cubicBezTo>
                    <a:pt x="22325" y="41947"/>
                    <a:pt x="43014" y="21826"/>
                    <a:pt x="61805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AA178368-12AE-9D41-9099-1ECFAD535695}"/>
                </a:ext>
              </a:extLst>
            </p:cNvPr>
            <p:cNvSpPr/>
            <p:nvPr/>
          </p:nvSpPr>
          <p:spPr>
            <a:xfrm>
              <a:off x="8231811" y="4623890"/>
              <a:ext cx="350323" cy="159917"/>
            </a:xfrm>
            <a:custGeom>
              <a:avLst/>
              <a:gdLst>
                <a:gd name="connsiteX0" fmla="*/ 0 w 350323"/>
                <a:gd name="connsiteY0" fmla="*/ 159918 h 159917"/>
                <a:gd name="connsiteX1" fmla="*/ 350323 w 350323"/>
                <a:gd name="connsiteY1" fmla="*/ 0 h 15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323" h="159917">
                  <a:moveTo>
                    <a:pt x="0" y="159918"/>
                  </a:moveTo>
                  <a:cubicBezTo>
                    <a:pt x="0" y="159918"/>
                    <a:pt x="194840" y="103656"/>
                    <a:pt x="35032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952EB545-B389-1B46-BC1D-B87A7F6A43A3}"/>
                </a:ext>
              </a:extLst>
            </p:cNvPr>
            <p:cNvSpPr/>
            <p:nvPr/>
          </p:nvSpPr>
          <p:spPr>
            <a:xfrm>
              <a:off x="6301613" y="4078534"/>
              <a:ext cx="1165529" cy="822931"/>
            </a:xfrm>
            <a:custGeom>
              <a:avLst/>
              <a:gdLst>
                <a:gd name="connsiteX0" fmla="*/ 368294 w 1165529"/>
                <a:gd name="connsiteY0" fmla="*/ 8646 h 822931"/>
                <a:gd name="connsiteX1" fmla="*/ 229717 w 1165529"/>
                <a:gd name="connsiteY1" fmla="*/ 2271 h 822931"/>
                <a:gd name="connsiteX2" fmla="*/ 3420 w 1165529"/>
                <a:gd name="connsiteY2" fmla="*/ 156646 h 822931"/>
                <a:gd name="connsiteX3" fmla="*/ 214334 w 1165529"/>
                <a:gd name="connsiteY3" fmla="*/ 506554 h 822931"/>
                <a:gd name="connsiteX4" fmla="*/ 759775 w 1165529"/>
                <a:gd name="connsiteY4" fmla="*/ 707214 h 822931"/>
                <a:gd name="connsiteX5" fmla="*/ 1147791 w 1165529"/>
                <a:gd name="connsiteY5" fmla="*/ 822787 h 822931"/>
                <a:gd name="connsiteX6" fmla="*/ 1104139 w 1165529"/>
                <a:gd name="connsiteY6" fmla="*/ 717469 h 822931"/>
                <a:gd name="connsiteX7" fmla="*/ 1165529 w 1165529"/>
                <a:gd name="connsiteY7" fmla="*/ 610071 h 822931"/>
                <a:gd name="connsiteX8" fmla="*/ 949764 w 1165529"/>
                <a:gd name="connsiteY8" fmla="*/ 449876 h 822931"/>
                <a:gd name="connsiteX9" fmla="*/ 503130 w 1165529"/>
                <a:gd name="connsiteY9" fmla="*/ 63106 h 82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529" h="822931">
                  <a:moveTo>
                    <a:pt x="368294" y="8646"/>
                  </a:moveTo>
                  <a:cubicBezTo>
                    <a:pt x="322633" y="-57"/>
                    <a:pt x="275974" y="-2205"/>
                    <a:pt x="229717" y="2271"/>
                  </a:cubicBezTo>
                  <a:cubicBezTo>
                    <a:pt x="106244" y="12526"/>
                    <a:pt x="23929" y="89713"/>
                    <a:pt x="3420" y="156646"/>
                  </a:cubicBezTo>
                  <a:cubicBezTo>
                    <a:pt x="-17090" y="223579"/>
                    <a:pt x="54832" y="393336"/>
                    <a:pt x="214334" y="506554"/>
                  </a:cubicBezTo>
                  <a:cubicBezTo>
                    <a:pt x="373837" y="619772"/>
                    <a:pt x="538467" y="645131"/>
                    <a:pt x="759775" y="707214"/>
                  </a:cubicBezTo>
                  <a:cubicBezTo>
                    <a:pt x="955862" y="761952"/>
                    <a:pt x="1161649" y="826390"/>
                    <a:pt x="1147791" y="822787"/>
                  </a:cubicBezTo>
                  <a:cubicBezTo>
                    <a:pt x="1119494" y="795100"/>
                    <a:pt x="1103724" y="757060"/>
                    <a:pt x="1104139" y="717469"/>
                  </a:cubicBezTo>
                  <a:cubicBezTo>
                    <a:pt x="1107050" y="670075"/>
                    <a:pt x="1138922" y="633075"/>
                    <a:pt x="1165529" y="610071"/>
                  </a:cubicBezTo>
                  <a:cubicBezTo>
                    <a:pt x="1123956" y="590947"/>
                    <a:pt x="1055637" y="547711"/>
                    <a:pt x="949764" y="449876"/>
                  </a:cubicBezTo>
                  <a:cubicBezTo>
                    <a:pt x="779314" y="292729"/>
                    <a:pt x="605261" y="135444"/>
                    <a:pt x="503130" y="63106"/>
                  </a:cubicBezTo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479A155C-8C11-6F4A-BDEC-20B4A6C28000}"/>
                </a:ext>
              </a:extLst>
            </p:cNvPr>
            <p:cNvSpPr/>
            <p:nvPr/>
          </p:nvSpPr>
          <p:spPr>
            <a:xfrm>
              <a:off x="6703858" y="4129862"/>
              <a:ext cx="46007" cy="21064"/>
            </a:xfrm>
            <a:custGeom>
              <a:avLst/>
              <a:gdLst>
                <a:gd name="connsiteX0" fmla="*/ 46008 w 46007"/>
                <a:gd name="connsiteY0" fmla="*/ 21064 h 21064"/>
                <a:gd name="connsiteX1" fmla="*/ 0 w 46007"/>
                <a:gd name="connsiteY1" fmla="*/ 0 h 2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007" h="21064">
                  <a:moveTo>
                    <a:pt x="46008" y="21064"/>
                  </a:moveTo>
                  <a:cubicBezTo>
                    <a:pt x="17461" y="7206"/>
                    <a:pt x="0" y="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AE072D79-9E81-AE4A-89A0-A8CB14E1CA74}"/>
                </a:ext>
              </a:extLst>
            </p:cNvPr>
            <p:cNvSpPr/>
            <p:nvPr/>
          </p:nvSpPr>
          <p:spPr>
            <a:xfrm>
              <a:off x="6799892" y="4177117"/>
              <a:ext cx="482387" cy="355173"/>
            </a:xfrm>
            <a:custGeom>
              <a:avLst/>
              <a:gdLst>
                <a:gd name="connsiteX0" fmla="*/ 482388 w 482387"/>
                <a:gd name="connsiteY0" fmla="*/ 355174 h 355173"/>
                <a:gd name="connsiteX1" fmla="*/ 105180 w 482387"/>
                <a:gd name="connsiteY1" fmla="*/ 65963 h 355173"/>
                <a:gd name="connsiteX2" fmla="*/ 0 w 482387"/>
                <a:gd name="connsiteY2" fmla="*/ 0 h 355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2387" h="355173">
                  <a:moveTo>
                    <a:pt x="482388" y="355174"/>
                  </a:moveTo>
                  <a:cubicBezTo>
                    <a:pt x="482388" y="355174"/>
                    <a:pt x="212023" y="141349"/>
                    <a:pt x="105180" y="65963"/>
                  </a:cubicBezTo>
                  <a:cubicBezTo>
                    <a:pt x="71340" y="42086"/>
                    <a:pt x="36238" y="20066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5" name="Freeform 444">
              <a:extLst>
                <a:ext uri="{FF2B5EF4-FFF2-40B4-BE49-F238E27FC236}">
                  <a16:creationId xmlns:a16="http://schemas.microsoft.com/office/drawing/2014/main" id="{5579FB37-38AF-D043-ADE5-6282E76BD968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46" name="Graphic 263">
              <a:extLst>
                <a:ext uri="{FF2B5EF4-FFF2-40B4-BE49-F238E27FC236}">
                  <a16:creationId xmlns:a16="http://schemas.microsoft.com/office/drawing/2014/main" id="{3B521C0E-877F-D145-9FC6-BE2E934924A4}"/>
                </a:ext>
              </a:extLst>
            </p:cNvPr>
            <p:cNvGrpSpPr/>
            <p:nvPr/>
          </p:nvGrpSpPr>
          <p:grpSpPr>
            <a:xfrm>
              <a:off x="7437209" y="4885524"/>
              <a:ext cx="706632" cy="180507"/>
              <a:chOff x="7437209" y="4885524"/>
              <a:chExt cx="706632" cy="180507"/>
            </a:xfrm>
          </p:grpSpPr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D871263E-50C0-1244-B0CB-92A5DC0A73CA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AE652485-E4CA-604C-8AD5-6EA60DBACE66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BAA1CF92-CE3A-1547-B6D8-4A68C0C009DE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A63529CD-EA60-A049-A39F-0D46389B8A82}"/>
                </a:ext>
              </a:extLst>
            </p:cNvPr>
            <p:cNvSpPr/>
            <p:nvPr/>
          </p:nvSpPr>
          <p:spPr>
            <a:xfrm>
              <a:off x="8135777" y="4906033"/>
              <a:ext cx="77741" cy="54183"/>
            </a:xfrm>
            <a:custGeom>
              <a:avLst/>
              <a:gdLst>
                <a:gd name="connsiteX0" fmla="*/ 77742 w 77741"/>
                <a:gd name="connsiteY0" fmla="*/ 54184 h 54183"/>
                <a:gd name="connsiteX1" fmla="*/ 0 w 77741"/>
                <a:gd name="connsiteY1" fmla="*/ 0 h 5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741" h="54183">
                  <a:moveTo>
                    <a:pt x="77742" y="54184"/>
                  </a:moveTo>
                  <a:cubicBezTo>
                    <a:pt x="54087" y="33078"/>
                    <a:pt x="27992" y="14883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F24C0063-5AFD-AF4D-8FC3-86884B5F1478}"/>
                </a:ext>
              </a:extLst>
            </p:cNvPr>
            <p:cNvSpPr/>
            <p:nvPr/>
          </p:nvSpPr>
          <p:spPr>
            <a:xfrm>
              <a:off x="8084919" y="4970333"/>
              <a:ext cx="56539" cy="51412"/>
            </a:xfrm>
            <a:custGeom>
              <a:avLst/>
              <a:gdLst>
                <a:gd name="connsiteX0" fmla="*/ 56540 w 56539"/>
                <a:gd name="connsiteY0" fmla="*/ 51412 h 51412"/>
                <a:gd name="connsiteX1" fmla="*/ 0 w 56539"/>
                <a:gd name="connsiteY1" fmla="*/ 0 h 5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539" h="51412">
                  <a:moveTo>
                    <a:pt x="56540" y="51412"/>
                  </a:moveTo>
                  <a:cubicBezTo>
                    <a:pt x="56540" y="51412"/>
                    <a:pt x="10255" y="20509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2" name="Freeform 451">
              <a:extLst>
                <a:ext uri="{FF2B5EF4-FFF2-40B4-BE49-F238E27FC236}">
                  <a16:creationId xmlns:a16="http://schemas.microsoft.com/office/drawing/2014/main" id="{6FEA1498-11AC-914E-A2D0-9171C1573FCB}"/>
                </a:ext>
              </a:extLst>
            </p:cNvPr>
            <p:cNvSpPr/>
            <p:nvPr/>
          </p:nvSpPr>
          <p:spPr>
            <a:xfrm>
              <a:off x="8022698" y="5011491"/>
              <a:ext cx="46839" cy="45730"/>
            </a:xfrm>
            <a:custGeom>
              <a:avLst/>
              <a:gdLst>
                <a:gd name="connsiteX0" fmla="*/ 46839 w 46839"/>
                <a:gd name="connsiteY0" fmla="*/ 45730 h 45730"/>
                <a:gd name="connsiteX1" fmla="*/ 0 w 46839"/>
                <a:gd name="connsiteY1" fmla="*/ 0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839" h="45730">
                  <a:moveTo>
                    <a:pt x="46839" y="45730"/>
                  </a:moveTo>
                  <a:cubicBezTo>
                    <a:pt x="27175" y="35282"/>
                    <a:pt x="10920" y="19415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BAED037B-A235-5443-85AA-EC63C8D04BBC}"/>
                </a:ext>
              </a:extLst>
            </p:cNvPr>
            <p:cNvSpPr/>
            <p:nvPr/>
          </p:nvSpPr>
          <p:spPr>
            <a:xfrm>
              <a:off x="7945926" y="5026873"/>
              <a:ext cx="61805" cy="36030"/>
            </a:xfrm>
            <a:custGeom>
              <a:avLst/>
              <a:gdLst>
                <a:gd name="connsiteX0" fmla="*/ 61806 w 61805"/>
                <a:gd name="connsiteY0" fmla="*/ 36030 h 36030"/>
                <a:gd name="connsiteX1" fmla="*/ 0 w 61805"/>
                <a:gd name="connsiteY1" fmla="*/ 0 h 3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36030">
                  <a:moveTo>
                    <a:pt x="61806" y="36030"/>
                  </a:moveTo>
                  <a:cubicBezTo>
                    <a:pt x="37721" y="31360"/>
                    <a:pt x="15923" y="18667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8CE057B1-CA37-AD43-A383-DB9C3FD41164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55" name="Graphic 263">
              <a:extLst>
                <a:ext uri="{FF2B5EF4-FFF2-40B4-BE49-F238E27FC236}">
                  <a16:creationId xmlns:a16="http://schemas.microsoft.com/office/drawing/2014/main" id="{39B9A96D-CD43-2842-9C76-33C4F5166068}"/>
                </a:ext>
              </a:extLst>
            </p:cNvPr>
            <p:cNvGrpSpPr/>
            <p:nvPr/>
          </p:nvGrpSpPr>
          <p:grpSpPr>
            <a:xfrm>
              <a:off x="8037249" y="1748696"/>
              <a:ext cx="443270" cy="807343"/>
              <a:chOff x="8037249" y="1748696"/>
              <a:chExt cx="443270" cy="807343"/>
            </a:xfrm>
          </p:grpSpPr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8470768B-7F50-7C47-845C-DC425F058330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72EA2918-5D12-4248-AA73-577E1E70CF9F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AA26C249-ABC9-AF43-B745-1E2626C04CDB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3F81E7C7-FDD7-F340-B7EE-0A443BBCF8C6}"/>
                </a:ext>
              </a:extLst>
            </p:cNvPr>
            <p:cNvSpPr/>
            <p:nvPr/>
          </p:nvSpPr>
          <p:spPr>
            <a:xfrm>
              <a:off x="8050414" y="2145296"/>
              <a:ext cx="113079" cy="26052"/>
            </a:xfrm>
            <a:custGeom>
              <a:avLst/>
              <a:gdLst>
                <a:gd name="connsiteX0" fmla="*/ 0 w 113079"/>
                <a:gd name="connsiteY0" fmla="*/ 0 h 26052"/>
                <a:gd name="connsiteX1" fmla="*/ 113079 w 113079"/>
                <a:gd name="connsiteY1" fmla="*/ 0 h 2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79" h="26052">
                  <a:moveTo>
                    <a:pt x="0" y="0"/>
                  </a:moveTo>
                  <a:cubicBezTo>
                    <a:pt x="0" y="0"/>
                    <a:pt x="42820" y="58618"/>
                    <a:pt x="113079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6660CD47-9D2B-6B47-A595-9CFC59DB0764}"/>
                </a:ext>
              </a:extLst>
            </p:cNvPr>
            <p:cNvSpPr/>
            <p:nvPr/>
          </p:nvSpPr>
          <p:spPr>
            <a:xfrm>
              <a:off x="7875806" y="2137120"/>
              <a:ext cx="62637" cy="16375"/>
            </a:xfrm>
            <a:custGeom>
              <a:avLst/>
              <a:gdLst>
                <a:gd name="connsiteX0" fmla="*/ 0 w 62637"/>
                <a:gd name="connsiteY0" fmla="*/ 0 h 16375"/>
                <a:gd name="connsiteX1" fmla="*/ 58272 w 62637"/>
                <a:gd name="connsiteY1" fmla="*/ 7857 h 16375"/>
                <a:gd name="connsiteX2" fmla="*/ 62637 w 62637"/>
                <a:gd name="connsiteY2" fmla="*/ 4019 h 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637" h="16375">
                  <a:moveTo>
                    <a:pt x="0" y="0"/>
                  </a:moveTo>
                  <a:cubicBezTo>
                    <a:pt x="13913" y="18265"/>
                    <a:pt x="40007" y="21784"/>
                    <a:pt x="58272" y="7857"/>
                  </a:cubicBezTo>
                  <a:cubicBezTo>
                    <a:pt x="59810" y="6679"/>
                    <a:pt x="61265" y="5405"/>
                    <a:pt x="62637" y="401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314B54F4-95B4-A940-B1AD-30766EA0D28D}"/>
                </a:ext>
              </a:extLst>
            </p:cNvPr>
            <p:cNvSpPr/>
            <p:nvPr/>
          </p:nvSpPr>
          <p:spPr>
            <a:xfrm>
              <a:off x="7874975" y="2066502"/>
              <a:ext cx="141764" cy="249455"/>
            </a:xfrm>
            <a:custGeom>
              <a:avLst/>
              <a:gdLst>
                <a:gd name="connsiteX0" fmla="*/ 141765 w 141764"/>
                <a:gd name="connsiteY0" fmla="*/ 246888 h 249455"/>
                <a:gd name="connsiteX1" fmla="*/ 63469 w 141764"/>
                <a:gd name="connsiteY1" fmla="*/ 231229 h 249455"/>
                <a:gd name="connsiteX2" fmla="*/ 83146 w 141764"/>
                <a:gd name="connsiteY2" fmla="*/ 66738 h 249455"/>
                <a:gd name="connsiteX3" fmla="*/ 55431 w 141764"/>
                <a:gd name="connsiteY3" fmla="*/ 19760 h 249455"/>
                <a:gd name="connsiteX4" fmla="*/ 0 w 141764"/>
                <a:gd name="connsiteY4" fmla="*/ 8120 h 24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4" h="249455">
                  <a:moveTo>
                    <a:pt x="141765" y="246888"/>
                  </a:moveTo>
                  <a:cubicBezTo>
                    <a:pt x="110446" y="254787"/>
                    <a:pt x="67487" y="243008"/>
                    <a:pt x="63469" y="231229"/>
                  </a:cubicBezTo>
                  <a:cubicBezTo>
                    <a:pt x="59450" y="219450"/>
                    <a:pt x="83146" y="66738"/>
                    <a:pt x="83146" y="66738"/>
                  </a:cubicBezTo>
                  <a:lnTo>
                    <a:pt x="55431" y="19760"/>
                  </a:lnTo>
                  <a:cubicBezTo>
                    <a:pt x="55431" y="19760"/>
                    <a:pt x="31873" y="-15438"/>
                    <a:pt x="0" y="812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C82B1795-FF55-4F48-8C49-C745AE803CB2}"/>
                </a:ext>
              </a:extLst>
            </p:cNvPr>
            <p:cNvSpPr/>
            <p:nvPr/>
          </p:nvSpPr>
          <p:spPr>
            <a:xfrm>
              <a:off x="7946342" y="2383372"/>
              <a:ext cx="92569" cy="415"/>
            </a:xfrm>
            <a:custGeom>
              <a:avLst/>
              <a:gdLst>
                <a:gd name="connsiteX0" fmla="*/ 0 w 92569"/>
                <a:gd name="connsiteY0" fmla="*/ 416 h 415"/>
                <a:gd name="connsiteX1" fmla="*/ 92570 w 92569"/>
                <a:gd name="connsiteY1" fmla="*/ 0 h 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569" h="415">
                  <a:moveTo>
                    <a:pt x="0" y="416"/>
                  </a:moveTo>
                  <a:lnTo>
                    <a:pt x="92570" y="0"/>
                  </a:lnTo>
                </a:path>
              </a:pathLst>
            </a:custGeom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2EA0BC5B-67B6-584A-93A3-51D3F2D42377}"/>
                </a:ext>
              </a:extLst>
            </p:cNvPr>
            <p:cNvSpPr/>
            <p:nvPr/>
          </p:nvSpPr>
          <p:spPr>
            <a:xfrm>
              <a:off x="8012859" y="2055623"/>
              <a:ext cx="176131" cy="26758"/>
            </a:xfrm>
            <a:custGeom>
              <a:avLst/>
              <a:gdLst>
                <a:gd name="connsiteX0" fmla="*/ 176132 w 176131"/>
                <a:gd name="connsiteY0" fmla="*/ 26759 h 26758"/>
                <a:gd name="connsiteX1" fmla="*/ 0 w 176131"/>
                <a:gd name="connsiteY1" fmla="*/ 22879 h 2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131" h="26758">
                  <a:moveTo>
                    <a:pt x="176132" y="26759"/>
                  </a:moveTo>
                  <a:cubicBezTo>
                    <a:pt x="122793" y="-7470"/>
                    <a:pt x="54793" y="-8967"/>
                    <a:pt x="0" y="2287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C93230F0-5510-394A-845B-44342394E06B}"/>
                </a:ext>
              </a:extLst>
            </p:cNvPr>
            <p:cNvSpPr/>
            <p:nvPr/>
          </p:nvSpPr>
          <p:spPr>
            <a:xfrm>
              <a:off x="8356808" y="2115233"/>
              <a:ext cx="91461" cy="102940"/>
            </a:xfrm>
            <a:custGeom>
              <a:avLst/>
              <a:gdLst>
                <a:gd name="connsiteX0" fmla="*/ 91461 w 91461"/>
                <a:gd name="connsiteY0" fmla="*/ 31864 h 102940"/>
                <a:gd name="connsiteX1" fmla="*/ 42405 w 91461"/>
                <a:gd name="connsiteY1" fmla="*/ 2486 h 102940"/>
                <a:gd name="connsiteX2" fmla="*/ 3187 w 91461"/>
                <a:gd name="connsiteY2" fmla="*/ 57917 h 102940"/>
                <a:gd name="connsiteX3" fmla="*/ 29379 w 91461"/>
                <a:gd name="connsiteY3" fmla="*/ 80782 h 102940"/>
                <a:gd name="connsiteX4" fmla="*/ 0 w 91461"/>
                <a:gd name="connsiteY4" fmla="*/ 100322 h 1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61" h="102940">
                  <a:moveTo>
                    <a:pt x="91461" y="31864"/>
                  </a:moveTo>
                  <a:cubicBezTo>
                    <a:pt x="91461" y="31864"/>
                    <a:pt x="75109" y="-10540"/>
                    <a:pt x="42405" y="2486"/>
                  </a:cubicBezTo>
                  <a:cubicBezTo>
                    <a:pt x="9701" y="15512"/>
                    <a:pt x="3187" y="57917"/>
                    <a:pt x="3187" y="57917"/>
                  </a:cubicBezTo>
                  <a:cubicBezTo>
                    <a:pt x="3187" y="57917"/>
                    <a:pt x="29379" y="48078"/>
                    <a:pt x="29379" y="80782"/>
                  </a:cubicBezTo>
                  <a:cubicBezTo>
                    <a:pt x="29379" y="113486"/>
                    <a:pt x="0" y="100322"/>
                    <a:pt x="0" y="10032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</p:grpSp>
      <p:grpSp>
        <p:nvGrpSpPr>
          <p:cNvPr id="465" name="Group 464">
            <a:extLst>
              <a:ext uri="{FF2B5EF4-FFF2-40B4-BE49-F238E27FC236}">
                <a16:creationId xmlns:a16="http://schemas.microsoft.com/office/drawing/2014/main" id="{1F124944-2B6A-2748-A990-8AA8947DCA6F}"/>
              </a:ext>
            </a:extLst>
          </p:cNvPr>
          <p:cNvGrpSpPr/>
          <p:nvPr/>
        </p:nvGrpSpPr>
        <p:grpSpPr>
          <a:xfrm>
            <a:off x="407321" y="1876973"/>
            <a:ext cx="8624722" cy="3534443"/>
            <a:chOff x="7580283" y="2545165"/>
            <a:chExt cx="7361073" cy="6207396"/>
          </a:xfrm>
        </p:grpSpPr>
        <p:sp>
          <p:nvSpPr>
            <p:cNvPr id="466" name="Title 6">
              <a:extLst>
                <a:ext uri="{FF2B5EF4-FFF2-40B4-BE49-F238E27FC236}">
                  <a16:creationId xmlns:a16="http://schemas.microsoft.com/office/drawing/2014/main" id="{D529FFC3-126B-8148-A0DE-F8A19BCE8D6B}"/>
                </a:ext>
              </a:extLst>
            </p:cNvPr>
            <p:cNvSpPr txBox="1">
              <a:spLocks/>
            </p:cNvSpPr>
            <p:nvPr/>
          </p:nvSpPr>
          <p:spPr>
            <a:xfrm>
              <a:off x="8435355" y="4943123"/>
              <a:ext cx="6506001" cy="1163799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TERIMA KASIH </a:t>
              </a: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  <a:sym typeface="Wingdings" panose="05000000000000000000" pitchFamily="2" charset="2"/>
                </a:rPr>
                <a:t></a:t>
              </a:r>
              <a:endParaRPr lang="en-US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6E9B2009-9A50-664F-BA7D-10176802B424}"/>
                </a:ext>
              </a:extLst>
            </p:cNvPr>
            <p:cNvSpPr txBox="1"/>
            <p:nvPr/>
          </p:nvSpPr>
          <p:spPr>
            <a:xfrm>
              <a:off x="7580283" y="2545165"/>
              <a:ext cx="2688369" cy="21544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endParaRPr lang="en-GB" sz="800" dirty="0">
                <a:latin typeface="Montserrat Light" pitchFamily="2" charset="77"/>
                <a:sym typeface="Montserrat"/>
              </a:endParaRPr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7A81EF78-5B47-6940-9BEA-3B1F9DA92FEE}"/>
                </a:ext>
              </a:extLst>
            </p:cNvPr>
            <p:cNvSpPr/>
            <p:nvPr/>
          </p:nvSpPr>
          <p:spPr>
            <a:xfrm>
              <a:off x="7950717" y="8305751"/>
              <a:ext cx="1394938" cy="44681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bg1"/>
                  </a:solidFill>
                  <a:latin typeface="Montserrat SemiBold" pitchFamily="2" charset="77"/>
                </a:rPr>
                <a:t>KELOMPOK 1</a:t>
              </a:r>
              <a:endParaRPr lang="en-LT" sz="900" b="1" dirty="0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336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A3E99B-B4D4-53E5-6807-A4489F91604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470462" y="77034"/>
            <a:ext cx="6545276" cy="6369655"/>
          </a:xfrm>
          <a:prstGeom prst="rect">
            <a:avLst/>
          </a:prstGeom>
        </p:spPr>
      </p:pic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4F1927-3A34-511A-A744-DEC4D9559FC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622862" y="229434"/>
            <a:ext cx="6545276" cy="63696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1075069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8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10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2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518192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66912B3-92B0-4F39-BDEE-C66944D8883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8" action="ppaction://hlinksldjump"/>
            <a:extLst>
              <a:ext uri="{FF2B5EF4-FFF2-40B4-BE49-F238E27FC236}">
                <a16:creationId xmlns:a16="http://schemas.microsoft.com/office/drawing/2014/main" id="{8F2D41DE-08EA-469D-B088-4E7D542BB90A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86100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6F0321-9AA5-2370-9347-432495EC706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470462" y="77034"/>
            <a:ext cx="6545276" cy="63696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2451646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2451646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5EE5210-D56E-4EAF-B275-501CD0D406A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5C86857A-AD57-4846-8947-29BC1D464A60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5187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C9B2DC-4839-2855-FD49-F0E33043520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470462" y="77034"/>
            <a:ext cx="6545276" cy="63696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5998370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5998370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-247165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05506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58177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661166252"/>
                    </p:ext>
                  </p:extLst>
                </p:nvPr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Slide Zoom 17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10849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8239CDB-9AA8-4699-9D82-48D4314B0813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0A01294B-5089-4097-A99A-74C0AB0C2DD3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67295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C9B2DC-4839-2855-FD49-F0E33043520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470462" y="55768"/>
            <a:ext cx="6545276" cy="636965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5998370" y="3265410"/>
            <a:ext cx="19230246" cy="1824412"/>
            <a:chOff x="-1045285" y="3031639"/>
            <a:chExt cx="19230246" cy="1824412"/>
          </a:xfrm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6" name="Slide Zoom 5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5998370" y="326541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238951690"/>
                    </p:ext>
                  </p:extLst>
                </p:nvPr>
              </p:nvGraphicFramePr>
              <p:xfrm>
                <a:off x="1613448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0" name="Slide Zoom 9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3339637" y="3265410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40200315"/>
                    </p:ext>
                  </p:extLst>
                </p:nvPr>
              </p:nvGraphicFramePr>
              <p:xfrm>
                <a:off x="49563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60" y="3265410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96898477"/>
                    </p:ext>
                  </p:extLst>
                </p:nvPr>
              </p:nvGraphicFramePr>
              <p:xfrm>
                <a:off x="8393198" y="3105227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6" name="Slide Zoom 15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440113" y="3338998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933374780"/>
                    </p:ext>
                  </p:extLst>
                </p:nvPr>
              </p:nvGraphicFramePr>
              <p:xfrm>
                <a:off x="15136961" y="3141551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8" name="Slide Zoom 17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183876" y="337532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642124" y="2672147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8239CDB-9AA8-4699-9D82-48D4314B0813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0A01294B-5089-4097-A99A-74C0AB0C2DD3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9075901B-F438-C575-CF7F-596FA85732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6360697"/>
                  </p:ext>
                </p:extLst>
              </p:nvPr>
            </p:nvGraphicFramePr>
            <p:xfrm>
              <a:off x="6859751" y="3375322"/>
              <a:ext cx="3048000" cy="1714500"/>
            </p:xfrm>
            <a:graphic>
              <a:graphicData uri="http://schemas.microsoft.com/office/powerpoint/2016/slidezoom">
                <pslz:sldZm>
                  <pslz:sldZmObj sldId="387" cId="1790725019">
                    <pslz:zmPr id="{F9A86217-83E8-4F0F-B0F9-508E0972F501}" returnToParent="0" transitionDur="1000">
                      <p166:blipFill xmlns:p166="http://schemas.microsoft.com/office/powerpoint/2016/6/main">
                        <a:blip r:embed="rId1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Slide Zoom 7">
                <a:hlinkClick r:id="rId19" action="ppaction://hlinksldjump"/>
                <a:extLst>
                  <a:ext uri="{FF2B5EF4-FFF2-40B4-BE49-F238E27FC236}">
                    <a16:creationId xmlns:a16="http://schemas.microsoft.com/office/drawing/2014/main" id="{9075901B-F438-C575-CF7F-596FA85732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859751" y="3375322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89964743-9CFE-15B5-D201-D1B519AFC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7505389"/>
                  </p:ext>
                </p:extLst>
              </p:nvPr>
            </p:nvGraphicFramePr>
            <p:xfrm>
              <a:off x="11218152" y="235140"/>
              <a:ext cx="640504" cy="360284"/>
            </p:xfrm>
            <a:graphic>
              <a:graphicData uri="http://schemas.microsoft.com/office/powerpoint/2016/slidezoom">
                <pslz:sldZm>
                  <pslz:sldZmObj sldId="389" cId="2071336618">
                    <pslz:zmPr id="{0A9599C4-F09C-434D-8A9B-1BB1BC4A6BFD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40504" cy="360284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Slide Zoom 10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89964743-9CFE-15B5-D201-D1B519AFC7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218152" y="235140"/>
                <a:ext cx="640504" cy="360284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872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368AFCF-6EF3-466B-9DCC-57CF149DB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grpSp>
        <p:nvGrpSpPr>
          <p:cNvPr id="369" name="Graphic 263">
            <a:extLst>
              <a:ext uri="{FF2B5EF4-FFF2-40B4-BE49-F238E27FC236}">
                <a16:creationId xmlns:a16="http://schemas.microsoft.com/office/drawing/2014/main" id="{5CBA8A35-4B4D-8E43-AA48-916C7EA73C75}"/>
              </a:ext>
            </a:extLst>
          </p:cNvPr>
          <p:cNvGrpSpPr/>
          <p:nvPr/>
        </p:nvGrpSpPr>
        <p:grpSpPr>
          <a:xfrm>
            <a:off x="6450988" y="3061436"/>
            <a:ext cx="5288275" cy="3200760"/>
            <a:chOff x="5251706" y="2006263"/>
            <a:chExt cx="5288275" cy="320076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30B6DCCC-4B9D-6040-886A-6BC5B3947877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EBF2DE17-EF83-5A40-BD62-80519FE54CD3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72" name="Graphic 263">
              <a:extLst>
                <a:ext uri="{FF2B5EF4-FFF2-40B4-BE49-F238E27FC236}">
                  <a16:creationId xmlns:a16="http://schemas.microsoft.com/office/drawing/2014/main" id="{C96A8973-2B54-4E43-B2FC-EDC6673FCA61}"/>
                </a:ext>
              </a:extLst>
            </p:cNvPr>
            <p:cNvGrpSpPr/>
            <p:nvPr/>
          </p:nvGrpSpPr>
          <p:grpSpPr>
            <a:xfrm>
              <a:off x="8685375" y="2424114"/>
              <a:ext cx="1761179" cy="2576013"/>
              <a:chOff x="8685375" y="2424114"/>
              <a:chExt cx="1761179" cy="2576013"/>
            </a:xfrm>
            <a:solidFill>
              <a:srgbClr val="000000"/>
            </a:solidFill>
          </p:grpSpPr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EC735A71-0A7A-C84C-ADDE-256BB34ED3E7}"/>
                  </a:ext>
                </a:extLst>
              </p:cNvPr>
              <p:cNvSpPr/>
              <p:nvPr/>
            </p:nvSpPr>
            <p:spPr>
              <a:xfrm>
                <a:off x="9333917" y="2424114"/>
                <a:ext cx="304454" cy="2537211"/>
              </a:xfrm>
              <a:custGeom>
                <a:avLst/>
                <a:gdLst>
                  <a:gd name="connsiteX0" fmla="*/ 235166 w 304454"/>
                  <a:gd name="connsiteY0" fmla="*/ 1918880 h 2537211"/>
                  <a:gd name="connsiteX1" fmla="*/ 221308 w 304454"/>
                  <a:gd name="connsiteY1" fmla="*/ 1912367 h 2537211"/>
                  <a:gd name="connsiteX2" fmla="*/ 179735 w 304454"/>
                  <a:gd name="connsiteY2" fmla="*/ 2051360 h 2537211"/>
                  <a:gd name="connsiteX3" fmla="*/ 181398 w 304454"/>
                  <a:gd name="connsiteY3" fmla="*/ 1721407 h 2537211"/>
                  <a:gd name="connsiteX4" fmla="*/ 256922 w 304454"/>
                  <a:gd name="connsiteY4" fmla="*/ 1506612 h 2537211"/>
                  <a:gd name="connsiteX5" fmla="*/ 242926 w 304454"/>
                  <a:gd name="connsiteY5" fmla="*/ 1500654 h 2537211"/>
                  <a:gd name="connsiteX6" fmla="*/ 181675 w 304454"/>
                  <a:gd name="connsiteY6" fmla="*/ 1675123 h 2537211"/>
                  <a:gd name="connsiteX7" fmla="*/ 183199 w 304454"/>
                  <a:gd name="connsiteY7" fmla="*/ 1368035 h 2537211"/>
                  <a:gd name="connsiteX8" fmla="*/ 304454 w 304454"/>
                  <a:gd name="connsiteY8" fmla="*/ 1165990 h 2537211"/>
                  <a:gd name="connsiteX9" fmla="*/ 291567 w 304454"/>
                  <a:gd name="connsiteY9" fmla="*/ 1157536 h 2537211"/>
                  <a:gd name="connsiteX10" fmla="*/ 183338 w 304454"/>
                  <a:gd name="connsiteY10" fmla="*/ 1338102 h 2537211"/>
                  <a:gd name="connsiteX11" fmla="*/ 185001 w 304454"/>
                  <a:gd name="connsiteY11" fmla="*/ 1001914 h 2537211"/>
                  <a:gd name="connsiteX12" fmla="*/ 297249 w 304454"/>
                  <a:gd name="connsiteY12" fmla="*/ 832711 h 2537211"/>
                  <a:gd name="connsiteX13" fmla="*/ 284777 w 304454"/>
                  <a:gd name="connsiteY13" fmla="*/ 823842 h 2537211"/>
                  <a:gd name="connsiteX14" fmla="*/ 185140 w 304454"/>
                  <a:gd name="connsiteY14" fmla="*/ 973921 h 2537211"/>
                  <a:gd name="connsiteX15" fmla="*/ 186525 w 304454"/>
                  <a:gd name="connsiteY15" fmla="*/ 688729 h 2537211"/>
                  <a:gd name="connsiteX16" fmla="*/ 258031 w 304454"/>
                  <a:gd name="connsiteY16" fmla="*/ 539343 h 2537211"/>
                  <a:gd name="connsiteX17" fmla="*/ 244728 w 304454"/>
                  <a:gd name="connsiteY17" fmla="*/ 531860 h 2537211"/>
                  <a:gd name="connsiteX18" fmla="*/ 186802 w 304454"/>
                  <a:gd name="connsiteY18" fmla="*/ 653669 h 2537211"/>
                  <a:gd name="connsiteX19" fmla="*/ 188327 w 304454"/>
                  <a:gd name="connsiteY19" fmla="*/ 336466 h 2537211"/>
                  <a:gd name="connsiteX20" fmla="*/ 282005 w 304454"/>
                  <a:gd name="connsiteY20" fmla="*/ 144675 h 2537211"/>
                  <a:gd name="connsiteX21" fmla="*/ 268702 w 304454"/>
                  <a:gd name="connsiteY21" fmla="*/ 137330 h 2537211"/>
                  <a:gd name="connsiteX22" fmla="*/ 188465 w 304454"/>
                  <a:gd name="connsiteY22" fmla="*/ 301406 h 2537211"/>
                  <a:gd name="connsiteX23" fmla="*/ 189989 w 304454"/>
                  <a:gd name="connsiteY23" fmla="*/ 1386 h 2537211"/>
                  <a:gd name="connsiteX24" fmla="*/ 175300 w 304454"/>
                  <a:gd name="connsiteY24" fmla="*/ 0 h 2537211"/>
                  <a:gd name="connsiteX25" fmla="*/ 173776 w 304454"/>
                  <a:gd name="connsiteY25" fmla="*/ 296833 h 2537211"/>
                  <a:gd name="connsiteX26" fmla="*/ 14967 w 304454"/>
                  <a:gd name="connsiteY26" fmla="*/ 57925 h 2537211"/>
                  <a:gd name="connsiteX27" fmla="*/ 2910 w 304454"/>
                  <a:gd name="connsiteY27" fmla="*/ 65409 h 2537211"/>
                  <a:gd name="connsiteX28" fmla="*/ 173637 w 304454"/>
                  <a:gd name="connsiteY28" fmla="*/ 322192 h 2537211"/>
                  <a:gd name="connsiteX29" fmla="*/ 171836 w 304454"/>
                  <a:gd name="connsiteY29" fmla="*/ 670991 h 2537211"/>
                  <a:gd name="connsiteX30" fmla="*/ 13581 w 304454"/>
                  <a:gd name="connsiteY30" fmla="*/ 504976 h 2537211"/>
                  <a:gd name="connsiteX31" fmla="*/ 3464 w 304454"/>
                  <a:gd name="connsiteY31" fmla="*/ 514676 h 2537211"/>
                  <a:gd name="connsiteX32" fmla="*/ 171836 w 304454"/>
                  <a:gd name="connsiteY32" fmla="*/ 691224 h 2537211"/>
                  <a:gd name="connsiteX33" fmla="*/ 170312 w 304454"/>
                  <a:gd name="connsiteY33" fmla="*/ 984038 h 2537211"/>
                  <a:gd name="connsiteX34" fmla="*/ 17183 w 304454"/>
                  <a:gd name="connsiteY34" fmla="*/ 850033 h 2537211"/>
                  <a:gd name="connsiteX35" fmla="*/ 8038 w 304454"/>
                  <a:gd name="connsiteY35" fmla="*/ 860842 h 2537211"/>
                  <a:gd name="connsiteX36" fmla="*/ 170173 w 304454"/>
                  <a:gd name="connsiteY36" fmla="*/ 1002607 h 2537211"/>
                  <a:gd name="connsiteX37" fmla="*/ 168510 w 304454"/>
                  <a:gd name="connsiteY37" fmla="*/ 1342537 h 2537211"/>
                  <a:gd name="connsiteX38" fmla="*/ 10671 w 304454"/>
                  <a:gd name="connsiteY38" fmla="*/ 1160446 h 2537211"/>
                  <a:gd name="connsiteX39" fmla="*/ 0 w 304454"/>
                  <a:gd name="connsiteY39" fmla="*/ 1169593 h 2537211"/>
                  <a:gd name="connsiteX40" fmla="*/ 168371 w 304454"/>
                  <a:gd name="connsiteY40" fmla="*/ 1364017 h 2537211"/>
                  <a:gd name="connsiteX41" fmla="*/ 166709 w 304454"/>
                  <a:gd name="connsiteY41" fmla="*/ 1717666 h 2537211"/>
                  <a:gd name="connsiteX42" fmla="*/ 165461 w 304454"/>
                  <a:gd name="connsiteY42" fmla="*/ 1720992 h 2537211"/>
                  <a:gd name="connsiteX43" fmla="*/ 12056 w 304454"/>
                  <a:gd name="connsiteY43" fmla="*/ 1492755 h 2537211"/>
                  <a:gd name="connsiteX44" fmla="*/ 139 w 304454"/>
                  <a:gd name="connsiteY44" fmla="*/ 1500238 h 2537211"/>
                  <a:gd name="connsiteX45" fmla="*/ 166432 w 304454"/>
                  <a:gd name="connsiteY45" fmla="*/ 1747737 h 2537211"/>
                  <a:gd name="connsiteX46" fmla="*/ 164769 w 304454"/>
                  <a:gd name="connsiteY46" fmla="*/ 2088083 h 2537211"/>
                  <a:gd name="connsiteX47" fmla="*/ 38109 w 304454"/>
                  <a:gd name="connsiteY47" fmla="*/ 1833239 h 2537211"/>
                  <a:gd name="connsiteX48" fmla="*/ 24944 w 304454"/>
                  <a:gd name="connsiteY48" fmla="*/ 1838921 h 2537211"/>
                  <a:gd name="connsiteX49" fmla="*/ 164630 w 304454"/>
                  <a:gd name="connsiteY49" fmla="*/ 2119679 h 2537211"/>
                  <a:gd name="connsiteX50" fmla="*/ 162551 w 304454"/>
                  <a:gd name="connsiteY50" fmla="*/ 2535827 h 2537211"/>
                  <a:gd name="connsiteX51" fmla="*/ 177241 w 304454"/>
                  <a:gd name="connsiteY51" fmla="*/ 2537212 h 2537211"/>
                  <a:gd name="connsiteX52" fmla="*/ 179458 w 304454"/>
                  <a:gd name="connsiteY52" fmla="*/ 2093626 h 2537211"/>
                  <a:gd name="connsiteX53" fmla="*/ 235166 w 304454"/>
                  <a:gd name="connsiteY53" fmla="*/ 1918880 h 2537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304454" h="2537211">
                    <a:moveTo>
                      <a:pt x="235166" y="1918880"/>
                    </a:moveTo>
                    <a:lnTo>
                      <a:pt x="221308" y="1912367"/>
                    </a:lnTo>
                    <a:lnTo>
                      <a:pt x="179735" y="2051360"/>
                    </a:lnTo>
                    <a:lnTo>
                      <a:pt x="181398" y="1721407"/>
                    </a:lnTo>
                    <a:lnTo>
                      <a:pt x="256922" y="1506612"/>
                    </a:lnTo>
                    <a:lnTo>
                      <a:pt x="242926" y="1500654"/>
                    </a:lnTo>
                    <a:lnTo>
                      <a:pt x="181675" y="1675123"/>
                    </a:lnTo>
                    <a:lnTo>
                      <a:pt x="183199" y="1368035"/>
                    </a:lnTo>
                    <a:lnTo>
                      <a:pt x="304454" y="1165990"/>
                    </a:lnTo>
                    <a:lnTo>
                      <a:pt x="291567" y="1157536"/>
                    </a:lnTo>
                    <a:lnTo>
                      <a:pt x="183338" y="1338102"/>
                    </a:lnTo>
                    <a:lnTo>
                      <a:pt x="185001" y="1001914"/>
                    </a:lnTo>
                    <a:lnTo>
                      <a:pt x="297249" y="832711"/>
                    </a:lnTo>
                    <a:lnTo>
                      <a:pt x="284777" y="823842"/>
                    </a:lnTo>
                    <a:lnTo>
                      <a:pt x="185140" y="973921"/>
                    </a:lnTo>
                    <a:lnTo>
                      <a:pt x="186525" y="688729"/>
                    </a:lnTo>
                    <a:lnTo>
                      <a:pt x="258031" y="539343"/>
                    </a:lnTo>
                    <a:lnTo>
                      <a:pt x="244728" y="531860"/>
                    </a:lnTo>
                    <a:lnTo>
                      <a:pt x="186802" y="653669"/>
                    </a:lnTo>
                    <a:lnTo>
                      <a:pt x="188327" y="336466"/>
                    </a:lnTo>
                    <a:lnTo>
                      <a:pt x="282005" y="144675"/>
                    </a:lnTo>
                    <a:lnTo>
                      <a:pt x="268702" y="137330"/>
                    </a:lnTo>
                    <a:lnTo>
                      <a:pt x="188465" y="301406"/>
                    </a:lnTo>
                    <a:lnTo>
                      <a:pt x="189989" y="1386"/>
                    </a:lnTo>
                    <a:lnTo>
                      <a:pt x="175300" y="0"/>
                    </a:lnTo>
                    <a:lnTo>
                      <a:pt x="173776" y="296833"/>
                    </a:lnTo>
                    <a:lnTo>
                      <a:pt x="14967" y="57925"/>
                    </a:lnTo>
                    <a:lnTo>
                      <a:pt x="2910" y="65409"/>
                    </a:lnTo>
                    <a:lnTo>
                      <a:pt x="173637" y="322192"/>
                    </a:lnTo>
                    <a:lnTo>
                      <a:pt x="171836" y="670991"/>
                    </a:lnTo>
                    <a:lnTo>
                      <a:pt x="13581" y="504976"/>
                    </a:lnTo>
                    <a:lnTo>
                      <a:pt x="3464" y="514676"/>
                    </a:lnTo>
                    <a:lnTo>
                      <a:pt x="171836" y="691224"/>
                    </a:lnTo>
                    <a:lnTo>
                      <a:pt x="170312" y="984038"/>
                    </a:lnTo>
                    <a:lnTo>
                      <a:pt x="17183" y="850033"/>
                    </a:lnTo>
                    <a:lnTo>
                      <a:pt x="8038" y="860842"/>
                    </a:lnTo>
                    <a:lnTo>
                      <a:pt x="170173" y="1002607"/>
                    </a:lnTo>
                    <a:lnTo>
                      <a:pt x="168510" y="1342537"/>
                    </a:lnTo>
                    <a:lnTo>
                      <a:pt x="10671" y="1160446"/>
                    </a:lnTo>
                    <a:lnTo>
                      <a:pt x="0" y="1169593"/>
                    </a:lnTo>
                    <a:lnTo>
                      <a:pt x="168371" y="1364017"/>
                    </a:lnTo>
                    <a:lnTo>
                      <a:pt x="166709" y="1717666"/>
                    </a:lnTo>
                    <a:lnTo>
                      <a:pt x="165461" y="1720992"/>
                    </a:lnTo>
                    <a:lnTo>
                      <a:pt x="12056" y="1492755"/>
                    </a:lnTo>
                    <a:lnTo>
                      <a:pt x="139" y="1500238"/>
                    </a:lnTo>
                    <a:lnTo>
                      <a:pt x="166432" y="1747737"/>
                    </a:lnTo>
                    <a:lnTo>
                      <a:pt x="164769" y="2088083"/>
                    </a:lnTo>
                    <a:lnTo>
                      <a:pt x="38109" y="1833239"/>
                    </a:lnTo>
                    <a:lnTo>
                      <a:pt x="24944" y="1838921"/>
                    </a:lnTo>
                    <a:lnTo>
                      <a:pt x="164630" y="2119679"/>
                    </a:lnTo>
                    <a:lnTo>
                      <a:pt x="162551" y="2535827"/>
                    </a:lnTo>
                    <a:lnTo>
                      <a:pt x="177241" y="2537212"/>
                    </a:lnTo>
                    <a:lnTo>
                      <a:pt x="179458" y="2093626"/>
                    </a:lnTo>
                    <a:lnTo>
                      <a:pt x="235166" y="1918880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3252C25F-F218-1D43-8828-B7E01106CD5B}"/>
                  </a:ext>
                </a:extLst>
              </p:cNvPr>
              <p:cNvSpPr/>
              <p:nvPr/>
            </p:nvSpPr>
            <p:spPr>
              <a:xfrm>
                <a:off x="9621880" y="3165779"/>
                <a:ext cx="824673" cy="1637706"/>
              </a:xfrm>
              <a:custGeom>
                <a:avLst/>
                <a:gdLst>
                  <a:gd name="connsiteX0" fmla="*/ 735291 w 824673"/>
                  <a:gd name="connsiteY0" fmla="*/ 432223 h 1637706"/>
                  <a:gd name="connsiteX1" fmla="*/ 728640 w 824673"/>
                  <a:gd name="connsiteY1" fmla="*/ 418504 h 1637706"/>
                  <a:gd name="connsiteX2" fmla="*/ 575789 w 824673"/>
                  <a:gd name="connsiteY2" fmla="*/ 481695 h 1637706"/>
                  <a:gd name="connsiteX3" fmla="*/ 652699 w 824673"/>
                  <a:gd name="connsiteY3" fmla="*/ 323578 h 1637706"/>
                  <a:gd name="connsiteX4" fmla="*/ 824674 w 824673"/>
                  <a:gd name="connsiteY4" fmla="*/ 226574 h 1637706"/>
                  <a:gd name="connsiteX5" fmla="*/ 816636 w 824673"/>
                  <a:gd name="connsiteY5" fmla="*/ 213548 h 1637706"/>
                  <a:gd name="connsiteX6" fmla="*/ 664478 w 824673"/>
                  <a:gd name="connsiteY6" fmla="*/ 299327 h 1637706"/>
                  <a:gd name="connsiteX7" fmla="*/ 792108 w 824673"/>
                  <a:gd name="connsiteY7" fmla="*/ 37000 h 1637706"/>
                  <a:gd name="connsiteX8" fmla="*/ 778805 w 824673"/>
                  <a:gd name="connsiteY8" fmla="*/ 29656 h 1637706"/>
                  <a:gd name="connsiteX9" fmla="*/ 665310 w 824673"/>
                  <a:gd name="connsiteY9" fmla="*/ 262604 h 1637706"/>
                  <a:gd name="connsiteX10" fmla="*/ 694134 w 824673"/>
                  <a:gd name="connsiteY10" fmla="*/ 3049 h 1637706"/>
                  <a:gd name="connsiteX11" fmla="*/ 679445 w 824673"/>
                  <a:gd name="connsiteY11" fmla="*/ 0 h 1637706"/>
                  <a:gd name="connsiteX12" fmla="*/ 645909 w 824673"/>
                  <a:gd name="connsiteY12" fmla="*/ 302514 h 1637706"/>
                  <a:gd name="connsiteX13" fmla="*/ 563732 w 824673"/>
                  <a:gd name="connsiteY13" fmla="*/ 471440 h 1637706"/>
                  <a:gd name="connsiteX14" fmla="*/ 573294 w 824673"/>
                  <a:gd name="connsiteY14" fmla="*/ 203847 h 1637706"/>
                  <a:gd name="connsiteX15" fmla="*/ 558605 w 824673"/>
                  <a:gd name="connsiteY15" fmla="*/ 202046 h 1637706"/>
                  <a:gd name="connsiteX16" fmla="*/ 547796 w 824673"/>
                  <a:gd name="connsiteY16" fmla="*/ 504283 h 1637706"/>
                  <a:gd name="connsiteX17" fmla="*/ 454395 w 824673"/>
                  <a:gd name="connsiteY17" fmla="*/ 696213 h 1637706"/>
                  <a:gd name="connsiteX18" fmla="*/ 427927 w 824673"/>
                  <a:gd name="connsiteY18" fmla="*/ 506639 h 1637706"/>
                  <a:gd name="connsiteX19" fmla="*/ 413376 w 824673"/>
                  <a:gd name="connsiteY19" fmla="*/ 507332 h 1637706"/>
                  <a:gd name="connsiteX20" fmla="*/ 443032 w 824673"/>
                  <a:gd name="connsiteY20" fmla="*/ 719632 h 1637706"/>
                  <a:gd name="connsiteX21" fmla="*/ 336189 w 824673"/>
                  <a:gd name="connsiteY21" fmla="*/ 939277 h 1637706"/>
                  <a:gd name="connsiteX22" fmla="*/ 327043 w 824673"/>
                  <a:gd name="connsiteY22" fmla="*/ 708684 h 1637706"/>
                  <a:gd name="connsiteX23" fmla="*/ 312353 w 824673"/>
                  <a:gd name="connsiteY23" fmla="*/ 707992 h 1637706"/>
                  <a:gd name="connsiteX24" fmla="*/ 322608 w 824673"/>
                  <a:gd name="connsiteY24" fmla="*/ 967270 h 1637706"/>
                  <a:gd name="connsiteX25" fmla="*/ 203431 w 824673"/>
                  <a:gd name="connsiteY25" fmla="*/ 1212136 h 1637706"/>
                  <a:gd name="connsiteX26" fmla="*/ 190821 w 824673"/>
                  <a:gd name="connsiteY26" fmla="*/ 1118181 h 1637706"/>
                  <a:gd name="connsiteX27" fmla="*/ 176132 w 824673"/>
                  <a:gd name="connsiteY27" fmla="*/ 1118458 h 1637706"/>
                  <a:gd name="connsiteX28" fmla="*/ 191375 w 824673"/>
                  <a:gd name="connsiteY28" fmla="*/ 1236803 h 1637706"/>
                  <a:gd name="connsiteX29" fmla="*/ 0 w 824673"/>
                  <a:gd name="connsiteY29" fmla="*/ 1630224 h 1637706"/>
                  <a:gd name="connsiteX30" fmla="*/ 13442 w 824673"/>
                  <a:gd name="connsiteY30" fmla="*/ 1637707 h 1637706"/>
                  <a:gd name="connsiteX31" fmla="*/ 194563 w 824673"/>
                  <a:gd name="connsiteY31" fmla="*/ 1265350 h 1637706"/>
                  <a:gd name="connsiteX32" fmla="*/ 195255 w 824673"/>
                  <a:gd name="connsiteY32" fmla="*/ 1272140 h 1637706"/>
                  <a:gd name="connsiteX33" fmla="*/ 366121 w 824673"/>
                  <a:gd name="connsiteY33" fmla="*/ 1203406 h 1637706"/>
                  <a:gd name="connsiteX34" fmla="*/ 359608 w 824673"/>
                  <a:gd name="connsiteY34" fmla="*/ 1189548 h 1637706"/>
                  <a:gd name="connsiteX35" fmla="*/ 207589 w 824673"/>
                  <a:gd name="connsiteY35" fmla="*/ 1250661 h 1637706"/>
                  <a:gd name="connsiteX36" fmla="*/ 206619 w 824673"/>
                  <a:gd name="connsiteY36" fmla="*/ 1240683 h 1637706"/>
                  <a:gd name="connsiteX37" fmla="*/ 334248 w 824673"/>
                  <a:gd name="connsiteY37" fmla="*/ 978217 h 1637706"/>
                  <a:gd name="connsiteX38" fmla="*/ 497493 w 824673"/>
                  <a:gd name="connsiteY38" fmla="*/ 927775 h 1637706"/>
                  <a:gd name="connsiteX39" fmla="*/ 492088 w 824673"/>
                  <a:gd name="connsiteY39" fmla="*/ 913640 h 1637706"/>
                  <a:gd name="connsiteX40" fmla="*/ 343256 w 824673"/>
                  <a:gd name="connsiteY40" fmla="*/ 959509 h 1637706"/>
                  <a:gd name="connsiteX41" fmla="*/ 458552 w 824673"/>
                  <a:gd name="connsiteY41" fmla="*/ 722542 h 1637706"/>
                  <a:gd name="connsiteX42" fmla="*/ 645355 w 824673"/>
                  <a:gd name="connsiteY42" fmla="*/ 643553 h 1637706"/>
                  <a:gd name="connsiteX43" fmla="*/ 638565 w 824673"/>
                  <a:gd name="connsiteY43" fmla="*/ 629834 h 1637706"/>
                  <a:gd name="connsiteX44" fmla="*/ 468807 w 824673"/>
                  <a:gd name="connsiteY44" fmla="*/ 701756 h 1637706"/>
                  <a:gd name="connsiteX45" fmla="*/ 565673 w 824673"/>
                  <a:gd name="connsiteY45" fmla="*/ 502343 h 1637706"/>
                  <a:gd name="connsiteX46" fmla="*/ 735291 w 824673"/>
                  <a:gd name="connsiteY46" fmla="*/ 432223 h 163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24673" h="1637706">
                    <a:moveTo>
                      <a:pt x="735291" y="432223"/>
                    </a:moveTo>
                    <a:lnTo>
                      <a:pt x="728640" y="418504"/>
                    </a:lnTo>
                    <a:lnTo>
                      <a:pt x="575789" y="481695"/>
                    </a:lnTo>
                    <a:lnTo>
                      <a:pt x="652699" y="323578"/>
                    </a:lnTo>
                    <a:lnTo>
                      <a:pt x="824674" y="226574"/>
                    </a:lnTo>
                    <a:lnTo>
                      <a:pt x="816636" y="213548"/>
                    </a:lnTo>
                    <a:lnTo>
                      <a:pt x="664478" y="299327"/>
                    </a:lnTo>
                    <a:lnTo>
                      <a:pt x="792108" y="37000"/>
                    </a:lnTo>
                    <a:lnTo>
                      <a:pt x="778805" y="29656"/>
                    </a:lnTo>
                    <a:lnTo>
                      <a:pt x="665310" y="262604"/>
                    </a:lnTo>
                    <a:lnTo>
                      <a:pt x="694134" y="3049"/>
                    </a:lnTo>
                    <a:lnTo>
                      <a:pt x="679445" y="0"/>
                    </a:lnTo>
                    <a:lnTo>
                      <a:pt x="645909" y="302514"/>
                    </a:lnTo>
                    <a:lnTo>
                      <a:pt x="563732" y="471440"/>
                    </a:lnTo>
                    <a:lnTo>
                      <a:pt x="573294" y="203847"/>
                    </a:lnTo>
                    <a:lnTo>
                      <a:pt x="558605" y="202046"/>
                    </a:lnTo>
                    <a:lnTo>
                      <a:pt x="547796" y="504283"/>
                    </a:lnTo>
                    <a:lnTo>
                      <a:pt x="454395" y="696213"/>
                    </a:lnTo>
                    <a:lnTo>
                      <a:pt x="427927" y="506639"/>
                    </a:lnTo>
                    <a:lnTo>
                      <a:pt x="413376" y="507332"/>
                    </a:lnTo>
                    <a:lnTo>
                      <a:pt x="443032" y="719632"/>
                    </a:lnTo>
                    <a:lnTo>
                      <a:pt x="336189" y="939277"/>
                    </a:lnTo>
                    <a:lnTo>
                      <a:pt x="327043" y="708684"/>
                    </a:lnTo>
                    <a:lnTo>
                      <a:pt x="312353" y="707992"/>
                    </a:lnTo>
                    <a:lnTo>
                      <a:pt x="322608" y="967270"/>
                    </a:lnTo>
                    <a:lnTo>
                      <a:pt x="203431" y="1212136"/>
                    </a:lnTo>
                    <a:lnTo>
                      <a:pt x="190821" y="1118181"/>
                    </a:lnTo>
                    <a:lnTo>
                      <a:pt x="176132" y="1118458"/>
                    </a:lnTo>
                    <a:lnTo>
                      <a:pt x="191375" y="1236803"/>
                    </a:lnTo>
                    <a:lnTo>
                      <a:pt x="0" y="1630224"/>
                    </a:lnTo>
                    <a:lnTo>
                      <a:pt x="13442" y="1637707"/>
                    </a:lnTo>
                    <a:lnTo>
                      <a:pt x="194563" y="1265350"/>
                    </a:lnTo>
                    <a:lnTo>
                      <a:pt x="195255" y="1272140"/>
                    </a:lnTo>
                    <a:lnTo>
                      <a:pt x="366121" y="1203406"/>
                    </a:lnTo>
                    <a:lnTo>
                      <a:pt x="359608" y="1189548"/>
                    </a:lnTo>
                    <a:lnTo>
                      <a:pt x="207589" y="1250661"/>
                    </a:lnTo>
                    <a:lnTo>
                      <a:pt x="206619" y="1240683"/>
                    </a:lnTo>
                    <a:lnTo>
                      <a:pt x="334248" y="978217"/>
                    </a:lnTo>
                    <a:lnTo>
                      <a:pt x="497493" y="927775"/>
                    </a:lnTo>
                    <a:lnTo>
                      <a:pt x="492088" y="913640"/>
                    </a:lnTo>
                    <a:lnTo>
                      <a:pt x="343256" y="959509"/>
                    </a:lnTo>
                    <a:lnTo>
                      <a:pt x="458552" y="722542"/>
                    </a:lnTo>
                    <a:lnTo>
                      <a:pt x="645355" y="643553"/>
                    </a:lnTo>
                    <a:lnTo>
                      <a:pt x="638565" y="629834"/>
                    </a:lnTo>
                    <a:lnTo>
                      <a:pt x="468807" y="701756"/>
                    </a:lnTo>
                    <a:lnTo>
                      <a:pt x="565673" y="502343"/>
                    </a:lnTo>
                    <a:lnTo>
                      <a:pt x="735291" y="432223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8E06828-F28B-7641-AB6E-1B3D91B36CD7}"/>
                  </a:ext>
                </a:extLst>
              </p:cNvPr>
              <p:cNvSpPr/>
              <p:nvPr/>
            </p:nvSpPr>
            <p:spPr>
              <a:xfrm>
                <a:off x="8685375" y="3474391"/>
                <a:ext cx="736954" cy="1525736"/>
              </a:xfrm>
              <a:custGeom>
                <a:avLst/>
                <a:gdLst>
                  <a:gd name="connsiteX0" fmla="*/ 562762 w 736954"/>
                  <a:gd name="connsiteY0" fmla="*/ 948146 h 1525736"/>
                  <a:gd name="connsiteX1" fmla="*/ 548073 w 736954"/>
                  <a:gd name="connsiteY1" fmla="*/ 945929 h 1525736"/>
                  <a:gd name="connsiteX2" fmla="*/ 537957 w 736954"/>
                  <a:gd name="connsiteY2" fmla="*/ 1092267 h 1525736"/>
                  <a:gd name="connsiteX3" fmla="*/ 461740 w 736954"/>
                  <a:gd name="connsiteY3" fmla="*/ 928191 h 1525736"/>
                  <a:gd name="connsiteX4" fmla="*/ 499571 w 736954"/>
                  <a:gd name="connsiteY4" fmla="*/ 740419 h 1525736"/>
                  <a:gd name="connsiteX5" fmla="*/ 485021 w 736954"/>
                  <a:gd name="connsiteY5" fmla="*/ 736261 h 1525736"/>
                  <a:gd name="connsiteX6" fmla="*/ 451069 w 736954"/>
                  <a:gd name="connsiteY6" fmla="*/ 905325 h 1525736"/>
                  <a:gd name="connsiteX7" fmla="*/ 347829 w 736954"/>
                  <a:gd name="connsiteY7" fmla="*/ 683186 h 1525736"/>
                  <a:gd name="connsiteX8" fmla="*/ 375406 w 736954"/>
                  <a:gd name="connsiteY8" fmla="*/ 452871 h 1525736"/>
                  <a:gd name="connsiteX9" fmla="*/ 360855 w 736954"/>
                  <a:gd name="connsiteY9" fmla="*/ 449961 h 1525736"/>
                  <a:gd name="connsiteX10" fmla="*/ 335911 w 736954"/>
                  <a:gd name="connsiteY10" fmla="*/ 657550 h 1525736"/>
                  <a:gd name="connsiteX11" fmla="*/ 250132 w 736954"/>
                  <a:gd name="connsiteY11" fmla="*/ 472964 h 1525736"/>
                  <a:gd name="connsiteX12" fmla="*/ 258724 w 736954"/>
                  <a:gd name="connsiteY12" fmla="*/ 476568 h 1525736"/>
                  <a:gd name="connsiteX13" fmla="*/ 271057 w 736954"/>
                  <a:gd name="connsiteY13" fmla="*/ 249855 h 1525736"/>
                  <a:gd name="connsiteX14" fmla="*/ 256368 w 736954"/>
                  <a:gd name="connsiteY14" fmla="*/ 247776 h 1525736"/>
                  <a:gd name="connsiteX15" fmla="*/ 245005 w 736954"/>
                  <a:gd name="connsiteY15" fmla="*/ 455365 h 1525736"/>
                  <a:gd name="connsiteX16" fmla="*/ 241263 w 736954"/>
                  <a:gd name="connsiteY16" fmla="*/ 453841 h 1525736"/>
                  <a:gd name="connsiteX17" fmla="*/ 144675 w 736954"/>
                  <a:gd name="connsiteY17" fmla="*/ 245975 h 1525736"/>
                  <a:gd name="connsiteX18" fmla="*/ 163244 w 736954"/>
                  <a:gd name="connsiteY18" fmla="*/ 33536 h 1525736"/>
                  <a:gd name="connsiteX19" fmla="*/ 148555 w 736954"/>
                  <a:gd name="connsiteY19" fmla="*/ 30903 h 1525736"/>
                  <a:gd name="connsiteX20" fmla="*/ 132064 w 736954"/>
                  <a:gd name="connsiteY20" fmla="*/ 218952 h 1525736"/>
                  <a:gd name="connsiteX21" fmla="*/ 30348 w 736954"/>
                  <a:gd name="connsiteY21" fmla="*/ 0 h 1525736"/>
                  <a:gd name="connsiteX22" fmla="*/ 17045 w 736954"/>
                  <a:gd name="connsiteY22" fmla="*/ 5266 h 1525736"/>
                  <a:gd name="connsiteX23" fmla="*/ 125274 w 736954"/>
                  <a:gd name="connsiteY23" fmla="*/ 238076 h 1525736"/>
                  <a:gd name="connsiteX24" fmla="*/ 6790 w 736954"/>
                  <a:gd name="connsiteY24" fmla="*/ 165184 h 1525736"/>
                  <a:gd name="connsiteX25" fmla="*/ 0 w 736954"/>
                  <a:gd name="connsiteY25" fmla="*/ 177656 h 1525736"/>
                  <a:gd name="connsiteX26" fmla="*/ 136083 w 736954"/>
                  <a:gd name="connsiteY26" fmla="*/ 261357 h 1525736"/>
                  <a:gd name="connsiteX27" fmla="*/ 221724 w 736954"/>
                  <a:gd name="connsiteY27" fmla="*/ 445803 h 1525736"/>
                  <a:gd name="connsiteX28" fmla="*/ 109060 w 736954"/>
                  <a:gd name="connsiteY28" fmla="*/ 399380 h 1525736"/>
                  <a:gd name="connsiteX29" fmla="*/ 104626 w 736954"/>
                  <a:gd name="connsiteY29" fmla="*/ 412960 h 1525736"/>
                  <a:gd name="connsiteX30" fmla="*/ 230731 w 736954"/>
                  <a:gd name="connsiteY30" fmla="*/ 464927 h 1525736"/>
                  <a:gd name="connsiteX31" fmla="*/ 319559 w 736954"/>
                  <a:gd name="connsiteY31" fmla="*/ 656164 h 1525736"/>
                  <a:gd name="connsiteX32" fmla="*/ 186525 w 736954"/>
                  <a:gd name="connsiteY32" fmla="*/ 580362 h 1525736"/>
                  <a:gd name="connsiteX33" fmla="*/ 180151 w 736954"/>
                  <a:gd name="connsiteY33" fmla="*/ 593111 h 1525736"/>
                  <a:gd name="connsiteX34" fmla="*/ 329814 w 736954"/>
                  <a:gd name="connsiteY34" fmla="*/ 678336 h 1525736"/>
                  <a:gd name="connsiteX35" fmla="*/ 435825 w 736954"/>
                  <a:gd name="connsiteY35" fmla="*/ 906434 h 1525736"/>
                  <a:gd name="connsiteX36" fmla="*/ 317065 w 736954"/>
                  <a:gd name="connsiteY36" fmla="*/ 862644 h 1525736"/>
                  <a:gd name="connsiteX37" fmla="*/ 313185 w 736954"/>
                  <a:gd name="connsiteY37" fmla="*/ 876502 h 1525736"/>
                  <a:gd name="connsiteX38" fmla="*/ 444418 w 736954"/>
                  <a:gd name="connsiteY38" fmla="*/ 924865 h 1525736"/>
                  <a:gd name="connsiteX39" fmla="*/ 535878 w 736954"/>
                  <a:gd name="connsiteY39" fmla="*/ 1121784 h 1525736"/>
                  <a:gd name="connsiteX40" fmla="*/ 535186 w 736954"/>
                  <a:gd name="connsiteY40" fmla="*/ 1132454 h 1525736"/>
                  <a:gd name="connsiteX41" fmla="*/ 421136 w 736954"/>
                  <a:gd name="connsiteY41" fmla="*/ 1071757 h 1525736"/>
                  <a:gd name="connsiteX42" fmla="*/ 415178 w 736954"/>
                  <a:gd name="connsiteY42" fmla="*/ 1084645 h 1525736"/>
                  <a:gd name="connsiteX43" fmla="*/ 548489 w 736954"/>
                  <a:gd name="connsiteY43" fmla="*/ 1155735 h 1525736"/>
                  <a:gd name="connsiteX44" fmla="*/ 548905 w 736954"/>
                  <a:gd name="connsiteY44" fmla="*/ 1149637 h 1525736"/>
                  <a:gd name="connsiteX45" fmla="*/ 723651 w 736954"/>
                  <a:gd name="connsiteY45" fmla="*/ 1525736 h 1525736"/>
                  <a:gd name="connsiteX46" fmla="*/ 736954 w 736954"/>
                  <a:gd name="connsiteY46" fmla="*/ 1520470 h 1525736"/>
                  <a:gd name="connsiteX47" fmla="*/ 550845 w 736954"/>
                  <a:gd name="connsiteY47" fmla="*/ 1120120 h 1525736"/>
                  <a:gd name="connsiteX48" fmla="*/ 562762 w 736954"/>
                  <a:gd name="connsiteY48" fmla="*/ 948146 h 152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736954" h="1525736">
                    <a:moveTo>
                      <a:pt x="562762" y="948146"/>
                    </a:moveTo>
                    <a:lnTo>
                      <a:pt x="548073" y="945929"/>
                    </a:lnTo>
                    <a:lnTo>
                      <a:pt x="537957" y="1092267"/>
                    </a:lnTo>
                    <a:lnTo>
                      <a:pt x="461740" y="928191"/>
                    </a:lnTo>
                    <a:lnTo>
                      <a:pt x="499571" y="740419"/>
                    </a:lnTo>
                    <a:lnTo>
                      <a:pt x="485021" y="736261"/>
                    </a:lnTo>
                    <a:lnTo>
                      <a:pt x="451069" y="905325"/>
                    </a:lnTo>
                    <a:lnTo>
                      <a:pt x="347829" y="683186"/>
                    </a:lnTo>
                    <a:lnTo>
                      <a:pt x="375406" y="452871"/>
                    </a:lnTo>
                    <a:lnTo>
                      <a:pt x="360855" y="449961"/>
                    </a:lnTo>
                    <a:lnTo>
                      <a:pt x="335911" y="657550"/>
                    </a:lnTo>
                    <a:lnTo>
                      <a:pt x="250132" y="472964"/>
                    </a:lnTo>
                    <a:lnTo>
                      <a:pt x="258724" y="476568"/>
                    </a:lnTo>
                    <a:lnTo>
                      <a:pt x="271057" y="249855"/>
                    </a:lnTo>
                    <a:lnTo>
                      <a:pt x="256368" y="247776"/>
                    </a:lnTo>
                    <a:lnTo>
                      <a:pt x="245005" y="455365"/>
                    </a:lnTo>
                    <a:lnTo>
                      <a:pt x="241263" y="453841"/>
                    </a:lnTo>
                    <a:lnTo>
                      <a:pt x="144675" y="245975"/>
                    </a:lnTo>
                    <a:lnTo>
                      <a:pt x="163244" y="33536"/>
                    </a:lnTo>
                    <a:lnTo>
                      <a:pt x="148555" y="30903"/>
                    </a:lnTo>
                    <a:lnTo>
                      <a:pt x="132064" y="218952"/>
                    </a:lnTo>
                    <a:lnTo>
                      <a:pt x="30348" y="0"/>
                    </a:lnTo>
                    <a:lnTo>
                      <a:pt x="17045" y="5266"/>
                    </a:lnTo>
                    <a:lnTo>
                      <a:pt x="125274" y="238076"/>
                    </a:lnTo>
                    <a:lnTo>
                      <a:pt x="6790" y="165184"/>
                    </a:lnTo>
                    <a:lnTo>
                      <a:pt x="0" y="177656"/>
                    </a:lnTo>
                    <a:lnTo>
                      <a:pt x="136083" y="261357"/>
                    </a:lnTo>
                    <a:lnTo>
                      <a:pt x="221724" y="445803"/>
                    </a:lnTo>
                    <a:lnTo>
                      <a:pt x="109060" y="399380"/>
                    </a:lnTo>
                    <a:lnTo>
                      <a:pt x="104626" y="412960"/>
                    </a:lnTo>
                    <a:lnTo>
                      <a:pt x="230731" y="464927"/>
                    </a:lnTo>
                    <a:lnTo>
                      <a:pt x="319559" y="656164"/>
                    </a:lnTo>
                    <a:lnTo>
                      <a:pt x="186525" y="580362"/>
                    </a:lnTo>
                    <a:lnTo>
                      <a:pt x="180151" y="593111"/>
                    </a:lnTo>
                    <a:lnTo>
                      <a:pt x="329814" y="678336"/>
                    </a:lnTo>
                    <a:lnTo>
                      <a:pt x="435825" y="906434"/>
                    </a:lnTo>
                    <a:lnTo>
                      <a:pt x="317065" y="862644"/>
                    </a:lnTo>
                    <a:lnTo>
                      <a:pt x="313185" y="876502"/>
                    </a:lnTo>
                    <a:lnTo>
                      <a:pt x="444418" y="924865"/>
                    </a:lnTo>
                    <a:lnTo>
                      <a:pt x="535878" y="1121784"/>
                    </a:lnTo>
                    <a:lnTo>
                      <a:pt x="535186" y="1132454"/>
                    </a:lnTo>
                    <a:lnTo>
                      <a:pt x="421136" y="1071757"/>
                    </a:lnTo>
                    <a:lnTo>
                      <a:pt x="415178" y="1084645"/>
                    </a:lnTo>
                    <a:lnTo>
                      <a:pt x="548489" y="1155735"/>
                    </a:lnTo>
                    <a:lnTo>
                      <a:pt x="548905" y="1149637"/>
                    </a:lnTo>
                    <a:lnTo>
                      <a:pt x="723651" y="1525736"/>
                    </a:lnTo>
                    <a:lnTo>
                      <a:pt x="736954" y="1520470"/>
                    </a:lnTo>
                    <a:lnTo>
                      <a:pt x="550845" y="1120120"/>
                    </a:lnTo>
                    <a:lnTo>
                      <a:pt x="562762" y="94814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4E38F283-95E3-6540-938E-C51E9C80F74A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497864D1-5955-204A-9D59-D1D398D677B5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9952372D-3513-7447-B6F6-BA9C3C69C61D}"/>
                </a:ext>
              </a:extLst>
            </p:cNvPr>
            <p:cNvSpPr/>
            <p:nvPr/>
          </p:nvSpPr>
          <p:spPr>
            <a:xfrm>
              <a:off x="6894773" y="2898236"/>
              <a:ext cx="171596" cy="300254"/>
            </a:xfrm>
            <a:custGeom>
              <a:avLst/>
              <a:gdLst>
                <a:gd name="connsiteX0" fmla="*/ 135711 w 171596"/>
                <a:gd name="connsiteY0" fmla="*/ 300247 h 300254"/>
                <a:gd name="connsiteX1" fmla="*/ 23325 w 171596"/>
                <a:gd name="connsiteY1" fmla="*/ 182457 h 300254"/>
                <a:gd name="connsiteX2" fmla="*/ 9467 w 171596"/>
                <a:gd name="connsiteY2" fmla="*/ 46097 h 300254"/>
                <a:gd name="connsiteX3" fmla="*/ 109382 w 171596"/>
                <a:gd name="connsiteY3" fmla="*/ 6186 h 300254"/>
                <a:gd name="connsiteX4" fmla="*/ 118112 w 171596"/>
                <a:gd name="connsiteY4" fmla="*/ 10621 h 300254"/>
                <a:gd name="connsiteX5" fmla="*/ 165090 w 171596"/>
                <a:gd name="connsiteY5" fmla="*/ 221120 h 300254"/>
                <a:gd name="connsiteX6" fmla="*/ 135711 w 171596"/>
                <a:gd name="connsiteY6" fmla="*/ 300247 h 3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596" h="300254">
                  <a:moveTo>
                    <a:pt x="135711" y="300247"/>
                  </a:moveTo>
                  <a:cubicBezTo>
                    <a:pt x="135711" y="300247"/>
                    <a:pt x="46329" y="228603"/>
                    <a:pt x="23325" y="182457"/>
                  </a:cubicBezTo>
                  <a:cubicBezTo>
                    <a:pt x="3924" y="143239"/>
                    <a:pt x="-10211" y="87808"/>
                    <a:pt x="9467" y="46097"/>
                  </a:cubicBezTo>
                  <a:cubicBezTo>
                    <a:pt x="26041" y="7489"/>
                    <a:pt x="70774" y="-10388"/>
                    <a:pt x="109382" y="6186"/>
                  </a:cubicBezTo>
                  <a:cubicBezTo>
                    <a:pt x="112389" y="7475"/>
                    <a:pt x="115299" y="8958"/>
                    <a:pt x="118112" y="10621"/>
                  </a:cubicBezTo>
                  <a:cubicBezTo>
                    <a:pt x="173543" y="45404"/>
                    <a:pt x="179086" y="164026"/>
                    <a:pt x="165090" y="221120"/>
                  </a:cubicBezTo>
                  <a:cubicBezTo>
                    <a:pt x="164258" y="226109"/>
                    <a:pt x="136681" y="301079"/>
                    <a:pt x="135711" y="300247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A8958D4A-0EBE-D643-8E35-919471D974A8}"/>
                </a:ext>
              </a:extLst>
            </p:cNvPr>
            <p:cNvSpPr/>
            <p:nvPr/>
          </p:nvSpPr>
          <p:spPr>
            <a:xfrm>
              <a:off x="7758999" y="3550720"/>
              <a:ext cx="180142" cy="294800"/>
            </a:xfrm>
            <a:custGeom>
              <a:avLst/>
              <a:gdLst>
                <a:gd name="connsiteX0" fmla="*/ 98238 w 180142"/>
                <a:gd name="connsiteY0" fmla="*/ 245448 h 294800"/>
                <a:gd name="connsiteX1" fmla="*/ 30335 w 180142"/>
                <a:gd name="connsiteY1" fmla="*/ 294781 h 294800"/>
                <a:gd name="connsiteX2" fmla="*/ 679 w 180142"/>
                <a:gd name="connsiteY2" fmla="*/ 133477 h 294800"/>
                <a:gd name="connsiteX3" fmla="*/ 63455 w 180142"/>
                <a:gd name="connsiteY3" fmla="*/ 12083 h 294800"/>
                <a:gd name="connsiteX4" fmla="*/ 168579 w 180142"/>
                <a:gd name="connsiteY4" fmla="*/ 34963 h 294800"/>
                <a:gd name="connsiteX5" fmla="*/ 173347 w 180142"/>
                <a:gd name="connsiteY5" fmla="*/ 43540 h 294800"/>
                <a:gd name="connsiteX6" fmla="*/ 98238 w 180142"/>
                <a:gd name="connsiteY6" fmla="*/ 245448 h 29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42" h="294800">
                  <a:moveTo>
                    <a:pt x="98238" y="245448"/>
                  </a:moveTo>
                  <a:cubicBezTo>
                    <a:pt x="94496" y="248912"/>
                    <a:pt x="30750" y="295890"/>
                    <a:pt x="30335" y="294781"/>
                  </a:cubicBezTo>
                  <a:cubicBezTo>
                    <a:pt x="29919" y="293673"/>
                    <a:pt x="-5280" y="184751"/>
                    <a:pt x="679" y="133477"/>
                  </a:cubicBezTo>
                  <a:cubicBezTo>
                    <a:pt x="5668" y="89825"/>
                    <a:pt x="23960" y="35642"/>
                    <a:pt x="63455" y="12083"/>
                  </a:cubicBezTo>
                  <a:cubicBezTo>
                    <a:pt x="98806" y="-10629"/>
                    <a:pt x="145867" y="-389"/>
                    <a:pt x="168579" y="34963"/>
                  </a:cubicBezTo>
                  <a:cubicBezTo>
                    <a:pt x="170353" y="37720"/>
                    <a:pt x="171947" y="40575"/>
                    <a:pt x="173347" y="43540"/>
                  </a:cubicBezTo>
                  <a:cubicBezTo>
                    <a:pt x="200369" y="103683"/>
                    <a:pt x="140920" y="205953"/>
                    <a:pt x="98238" y="24544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49C72F1D-9654-7C49-81AD-32F6152D3AB7}"/>
                </a:ext>
              </a:extLst>
            </p:cNvPr>
            <p:cNvSpPr/>
            <p:nvPr/>
          </p:nvSpPr>
          <p:spPr>
            <a:xfrm>
              <a:off x="5651079" y="3307267"/>
              <a:ext cx="658117" cy="1527399"/>
            </a:xfrm>
            <a:custGeom>
              <a:avLst/>
              <a:gdLst>
                <a:gd name="connsiteX0" fmla="*/ 332454 w 658117"/>
                <a:gd name="connsiteY0" fmla="*/ 0 h 1527399"/>
                <a:gd name="connsiteX1" fmla="*/ 658111 w 658117"/>
                <a:gd name="connsiteY1" fmla="*/ 765224 h 1527399"/>
                <a:gd name="connsiteX2" fmla="*/ 325526 w 658117"/>
                <a:gd name="connsiteY2" fmla="*/ 1527399 h 1527399"/>
                <a:gd name="connsiteX3" fmla="*/ 7 w 658117"/>
                <a:gd name="connsiteY3" fmla="*/ 762175 h 1527399"/>
                <a:gd name="connsiteX4" fmla="*/ 332454 w 658117"/>
                <a:gd name="connsiteY4" fmla="*/ 0 h 152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117" h="1527399">
                  <a:moveTo>
                    <a:pt x="332454" y="0"/>
                  </a:moveTo>
                  <a:cubicBezTo>
                    <a:pt x="332454" y="0"/>
                    <a:pt x="659774" y="343395"/>
                    <a:pt x="658111" y="765224"/>
                  </a:cubicBezTo>
                  <a:cubicBezTo>
                    <a:pt x="656448" y="1187053"/>
                    <a:pt x="325526" y="1527399"/>
                    <a:pt x="325526" y="1527399"/>
                  </a:cubicBezTo>
                  <a:cubicBezTo>
                    <a:pt x="325526" y="1527399"/>
                    <a:pt x="-1794" y="1184005"/>
                    <a:pt x="7" y="762175"/>
                  </a:cubicBezTo>
                  <a:cubicBezTo>
                    <a:pt x="1809" y="340346"/>
                    <a:pt x="332454" y="0"/>
                    <a:pt x="332454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856CA83D-845E-664A-A2D8-72E40168DEE7}"/>
                </a:ext>
              </a:extLst>
            </p:cNvPr>
            <p:cNvSpPr/>
            <p:nvPr/>
          </p:nvSpPr>
          <p:spPr>
            <a:xfrm>
              <a:off x="6100293" y="2816903"/>
              <a:ext cx="2233144" cy="2107977"/>
            </a:xfrm>
            <a:custGeom>
              <a:avLst/>
              <a:gdLst>
                <a:gd name="connsiteX0" fmla="*/ 349968 w 2233144"/>
                <a:gd name="connsiteY0" fmla="*/ 1508215 h 2107977"/>
                <a:gd name="connsiteX1" fmla="*/ 338189 w 2233144"/>
                <a:gd name="connsiteY1" fmla="*/ 1493109 h 2107977"/>
                <a:gd name="connsiteX2" fmla="*/ 309365 w 2233144"/>
                <a:gd name="connsiteY2" fmla="*/ 1359105 h 2107977"/>
                <a:gd name="connsiteX3" fmla="*/ 404429 w 2233144"/>
                <a:gd name="connsiteY3" fmla="*/ 1307887 h 2107977"/>
                <a:gd name="connsiteX4" fmla="*/ 413298 w 2233144"/>
                <a:gd name="connsiteY4" fmla="*/ 1311158 h 2107977"/>
                <a:gd name="connsiteX5" fmla="*/ 484250 w 2233144"/>
                <a:gd name="connsiteY5" fmla="*/ 1464286 h 2107977"/>
                <a:gd name="connsiteX6" fmla="*/ 531643 w 2233144"/>
                <a:gd name="connsiteY6" fmla="*/ 1454585 h 2107977"/>
                <a:gd name="connsiteX7" fmla="*/ 549381 w 2233144"/>
                <a:gd name="connsiteY7" fmla="*/ 1413982 h 2107977"/>
                <a:gd name="connsiteX8" fmla="*/ 566149 w 2233144"/>
                <a:gd name="connsiteY8" fmla="*/ 1371716 h 2107977"/>
                <a:gd name="connsiteX9" fmla="*/ 588044 w 2233144"/>
                <a:gd name="connsiteY9" fmla="*/ 1306446 h 2107977"/>
                <a:gd name="connsiteX10" fmla="*/ 458613 w 2233144"/>
                <a:gd name="connsiteY10" fmla="*/ 1227180 h 2107977"/>
                <a:gd name="connsiteX11" fmla="*/ 410250 w 2233144"/>
                <a:gd name="connsiteY11" fmla="*/ 1099273 h 2107977"/>
                <a:gd name="connsiteX12" fmla="*/ 497027 w 2233144"/>
                <a:gd name="connsiteY12" fmla="*/ 1034017 h 2107977"/>
                <a:gd name="connsiteX13" fmla="*/ 505868 w 2233144"/>
                <a:gd name="connsiteY13" fmla="*/ 1035804 h 2107977"/>
                <a:gd name="connsiteX14" fmla="*/ 605782 w 2233144"/>
                <a:gd name="connsiteY14" fmla="*/ 1226348 h 2107977"/>
                <a:gd name="connsiteX15" fmla="*/ 603565 w 2233144"/>
                <a:gd name="connsiteY15" fmla="*/ 1255449 h 2107977"/>
                <a:gd name="connsiteX16" fmla="*/ 621719 w 2233144"/>
                <a:gd name="connsiteY16" fmla="*/ 1189764 h 2107977"/>
                <a:gd name="connsiteX17" fmla="*/ 666756 w 2233144"/>
                <a:gd name="connsiteY17" fmla="*/ 996864 h 2107977"/>
                <a:gd name="connsiteX18" fmla="*/ 676180 w 2233144"/>
                <a:gd name="connsiteY18" fmla="*/ 956400 h 2107977"/>
                <a:gd name="connsiteX19" fmla="*/ 542868 w 2233144"/>
                <a:gd name="connsiteY19" fmla="*/ 875471 h 2107977"/>
                <a:gd name="connsiteX20" fmla="*/ 494366 w 2233144"/>
                <a:gd name="connsiteY20" fmla="*/ 747425 h 2107977"/>
                <a:gd name="connsiteX21" fmla="*/ 581254 w 2233144"/>
                <a:gd name="connsiteY21" fmla="*/ 682321 h 2107977"/>
                <a:gd name="connsiteX22" fmla="*/ 589984 w 2233144"/>
                <a:gd name="connsiteY22" fmla="*/ 684095 h 2107977"/>
                <a:gd name="connsiteX23" fmla="*/ 690037 w 2233144"/>
                <a:gd name="connsiteY23" fmla="*/ 874500 h 2107977"/>
                <a:gd name="connsiteX24" fmla="*/ 687266 w 2233144"/>
                <a:gd name="connsiteY24" fmla="*/ 908175 h 2107977"/>
                <a:gd name="connsiteX25" fmla="*/ 714981 w 2233144"/>
                <a:gd name="connsiteY25" fmla="*/ 803687 h 2107977"/>
                <a:gd name="connsiteX26" fmla="*/ 776094 w 2233144"/>
                <a:gd name="connsiteY26" fmla="*/ 630327 h 2107977"/>
                <a:gd name="connsiteX27" fmla="*/ 638625 w 2233144"/>
                <a:gd name="connsiteY27" fmla="*/ 547181 h 2107977"/>
                <a:gd name="connsiteX28" fmla="*/ 590123 w 2233144"/>
                <a:gd name="connsiteY28" fmla="*/ 419274 h 2107977"/>
                <a:gd name="connsiteX29" fmla="*/ 677150 w 2233144"/>
                <a:gd name="connsiteY29" fmla="*/ 354032 h 2107977"/>
                <a:gd name="connsiteX30" fmla="*/ 685880 w 2233144"/>
                <a:gd name="connsiteY30" fmla="*/ 355805 h 2107977"/>
                <a:gd name="connsiteX31" fmla="*/ 785794 w 2233144"/>
                <a:gd name="connsiteY31" fmla="*/ 546349 h 2107977"/>
                <a:gd name="connsiteX32" fmla="*/ 778727 w 2233144"/>
                <a:gd name="connsiteY32" fmla="*/ 623398 h 2107977"/>
                <a:gd name="connsiteX33" fmla="*/ 779558 w 2233144"/>
                <a:gd name="connsiteY33" fmla="*/ 621458 h 2107977"/>
                <a:gd name="connsiteX34" fmla="*/ 868663 w 2233144"/>
                <a:gd name="connsiteY34" fmla="*/ 465004 h 2107977"/>
                <a:gd name="connsiteX35" fmla="*/ 966915 w 2233144"/>
                <a:gd name="connsiteY35" fmla="*/ 337929 h 2107977"/>
                <a:gd name="connsiteX36" fmla="*/ 1059346 w 2233144"/>
                <a:gd name="connsiteY36" fmla="*/ 238985 h 2107977"/>
                <a:gd name="connsiteX37" fmla="*/ 1102859 w 2233144"/>
                <a:gd name="connsiteY37" fmla="*/ 197412 h 2107977"/>
                <a:gd name="connsiteX38" fmla="*/ 1101473 w 2233144"/>
                <a:gd name="connsiteY38" fmla="*/ 197412 h 2107977"/>
                <a:gd name="connsiteX39" fmla="*/ 1134316 w 2233144"/>
                <a:gd name="connsiteY39" fmla="*/ 119531 h 2107977"/>
                <a:gd name="connsiteX40" fmla="*/ 1312249 w 2233144"/>
                <a:gd name="connsiteY40" fmla="*/ 1602 h 2107977"/>
                <a:gd name="connsiteX41" fmla="*/ 1368235 w 2233144"/>
                <a:gd name="connsiteY41" fmla="*/ 96915 h 2107977"/>
                <a:gd name="connsiteX42" fmla="*/ 1366018 w 2233144"/>
                <a:gd name="connsiteY42" fmla="*/ 104010 h 2107977"/>
                <a:gd name="connsiteX43" fmla="*/ 1262916 w 2233144"/>
                <a:gd name="connsiteY43" fmla="*/ 192284 h 2107977"/>
                <a:gd name="connsiteX44" fmla="*/ 1106739 w 2233144"/>
                <a:gd name="connsiteY44" fmla="*/ 197827 h 2107977"/>
                <a:gd name="connsiteX45" fmla="*/ 1062395 w 2233144"/>
                <a:gd name="connsiteY45" fmla="*/ 242311 h 2107977"/>
                <a:gd name="connsiteX46" fmla="*/ 972319 w 2233144"/>
                <a:gd name="connsiteY46" fmla="*/ 342918 h 2107977"/>
                <a:gd name="connsiteX47" fmla="*/ 946960 w 2233144"/>
                <a:gd name="connsiteY47" fmla="*/ 375345 h 2107977"/>
                <a:gd name="connsiteX48" fmla="*/ 992690 w 2233144"/>
                <a:gd name="connsiteY48" fmla="*/ 337929 h 2107977"/>
                <a:gd name="connsiteX49" fmla="*/ 1204159 w 2233144"/>
                <a:gd name="connsiteY49" fmla="*/ 316588 h 2107977"/>
                <a:gd name="connsiteX50" fmla="*/ 1210132 w 2233144"/>
                <a:gd name="connsiteY50" fmla="*/ 427741 h 2107977"/>
                <a:gd name="connsiteX51" fmla="*/ 1205406 w 2233144"/>
                <a:gd name="connsiteY51" fmla="*/ 432577 h 2107977"/>
                <a:gd name="connsiteX52" fmla="*/ 1073758 w 2233144"/>
                <a:gd name="connsiteY52" fmla="*/ 462787 h 2107977"/>
                <a:gd name="connsiteX53" fmla="*/ 931993 w 2233144"/>
                <a:gd name="connsiteY53" fmla="*/ 394191 h 2107977"/>
                <a:gd name="connsiteX54" fmla="*/ 877394 w 2233144"/>
                <a:gd name="connsiteY54" fmla="*/ 471240 h 2107977"/>
                <a:gd name="connsiteX55" fmla="*/ 792723 w 2233144"/>
                <a:gd name="connsiteY55" fmla="*/ 627694 h 2107977"/>
                <a:gd name="connsiteX56" fmla="*/ 789120 w 2233144"/>
                <a:gd name="connsiteY56" fmla="*/ 637395 h 2107977"/>
                <a:gd name="connsiteX57" fmla="*/ 845798 w 2233144"/>
                <a:gd name="connsiteY57" fmla="*/ 578777 h 2107977"/>
                <a:gd name="connsiteX58" fmla="*/ 1053664 w 2233144"/>
                <a:gd name="connsiteY58" fmla="*/ 534016 h 2107977"/>
                <a:gd name="connsiteX59" fmla="*/ 1071693 w 2233144"/>
                <a:gd name="connsiteY59" fmla="*/ 643866 h 2107977"/>
                <a:gd name="connsiteX60" fmla="*/ 1067522 w 2233144"/>
                <a:gd name="connsiteY60" fmla="*/ 649174 h 2107977"/>
                <a:gd name="connsiteX61" fmla="*/ 939892 w 2233144"/>
                <a:gd name="connsiteY61" fmla="*/ 693796 h 2107977"/>
                <a:gd name="connsiteX62" fmla="*/ 788427 w 2233144"/>
                <a:gd name="connsiteY62" fmla="*/ 639750 h 2107977"/>
                <a:gd name="connsiteX63" fmla="*/ 732996 w 2233144"/>
                <a:gd name="connsiteY63" fmla="*/ 808676 h 2107977"/>
                <a:gd name="connsiteX64" fmla="*/ 702925 w 2233144"/>
                <a:gd name="connsiteY64" fmla="*/ 938523 h 2107977"/>
                <a:gd name="connsiteX65" fmla="*/ 758356 w 2233144"/>
                <a:gd name="connsiteY65" fmla="*/ 880737 h 2107977"/>
                <a:gd name="connsiteX66" fmla="*/ 966222 w 2233144"/>
                <a:gd name="connsiteY66" fmla="*/ 835976 h 2107977"/>
                <a:gd name="connsiteX67" fmla="*/ 984251 w 2233144"/>
                <a:gd name="connsiteY67" fmla="*/ 945826 h 2107977"/>
                <a:gd name="connsiteX68" fmla="*/ 980080 w 2233144"/>
                <a:gd name="connsiteY68" fmla="*/ 951134 h 2107977"/>
                <a:gd name="connsiteX69" fmla="*/ 852588 w 2233144"/>
                <a:gd name="connsiteY69" fmla="*/ 995756 h 2107977"/>
                <a:gd name="connsiteX70" fmla="*/ 701816 w 2233144"/>
                <a:gd name="connsiteY70" fmla="*/ 942126 h 2107977"/>
                <a:gd name="connsiteX71" fmla="*/ 689206 w 2233144"/>
                <a:gd name="connsiteY71" fmla="*/ 1001853 h 2107977"/>
                <a:gd name="connsiteX72" fmla="*/ 647632 w 2233144"/>
                <a:gd name="connsiteY72" fmla="*/ 1195861 h 2107977"/>
                <a:gd name="connsiteX73" fmla="*/ 630865 w 2233144"/>
                <a:gd name="connsiteY73" fmla="*/ 1261547 h 2107977"/>
                <a:gd name="connsiteX74" fmla="*/ 679090 w 2233144"/>
                <a:gd name="connsiteY74" fmla="*/ 1212213 h 2107977"/>
                <a:gd name="connsiteX75" fmla="*/ 886956 w 2233144"/>
                <a:gd name="connsiteY75" fmla="*/ 1167314 h 2107977"/>
                <a:gd name="connsiteX76" fmla="*/ 904929 w 2233144"/>
                <a:gd name="connsiteY76" fmla="*/ 1277372 h 2107977"/>
                <a:gd name="connsiteX77" fmla="*/ 900813 w 2233144"/>
                <a:gd name="connsiteY77" fmla="*/ 1282611 h 2107977"/>
                <a:gd name="connsiteX78" fmla="*/ 773184 w 2233144"/>
                <a:gd name="connsiteY78" fmla="*/ 1327232 h 2107977"/>
                <a:gd name="connsiteX79" fmla="*/ 627262 w 2233144"/>
                <a:gd name="connsiteY79" fmla="*/ 1275959 h 2107977"/>
                <a:gd name="connsiteX80" fmla="*/ 594835 w 2233144"/>
                <a:gd name="connsiteY80" fmla="*/ 1382386 h 2107977"/>
                <a:gd name="connsiteX81" fmla="*/ 578621 w 2233144"/>
                <a:gd name="connsiteY81" fmla="*/ 1426454 h 2107977"/>
                <a:gd name="connsiteX82" fmla="*/ 569475 w 2233144"/>
                <a:gd name="connsiteY82" fmla="*/ 1448626 h 2107977"/>
                <a:gd name="connsiteX83" fmla="*/ 582085 w 2233144"/>
                <a:gd name="connsiteY83" fmla="*/ 1447379 h 2107977"/>
                <a:gd name="connsiteX84" fmla="*/ 580977 w 2233144"/>
                <a:gd name="connsiteY84" fmla="*/ 1501424 h 2107977"/>
                <a:gd name="connsiteX85" fmla="*/ 742004 w 2233144"/>
                <a:gd name="connsiteY85" fmla="*/ 1458049 h 2107977"/>
                <a:gd name="connsiteX86" fmla="*/ 776108 w 2233144"/>
                <a:gd name="connsiteY86" fmla="*/ 1564020 h 2107977"/>
                <a:gd name="connsiteX87" fmla="*/ 772768 w 2233144"/>
                <a:gd name="connsiteY87" fmla="*/ 1569881 h 2107977"/>
                <a:gd name="connsiteX88" fmla="*/ 762790 w 2233144"/>
                <a:gd name="connsiteY88" fmla="*/ 1583739 h 2107977"/>
                <a:gd name="connsiteX89" fmla="*/ 701262 w 2233144"/>
                <a:gd name="connsiteY89" fmla="*/ 1723010 h 2107977"/>
                <a:gd name="connsiteX90" fmla="*/ 649573 w 2233144"/>
                <a:gd name="connsiteY90" fmla="*/ 1771373 h 2107977"/>
                <a:gd name="connsiteX91" fmla="*/ 698906 w 2233144"/>
                <a:gd name="connsiteY91" fmla="*/ 1743657 h 2107977"/>
                <a:gd name="connsiteX92" fmla="*/ 773045 w 2233144"/>
                <a:gd name="connsiteY92" fmla="*/ 1700006 h 2107977"/>
                <a:gd name="connsiteX93" fmla="*/ 810877 w 2233144"/>
                <a:gd name="connsiteY93" fmla="*/ 1675477 h 2107977"/>
                <a:gd name="connsiteX94" fmla="*/ 847738 w 2233144"/>
                <a:gd name="connsiteY94" fmla="*/ 1649425 h 2107977"/>
                <a:gd name="connsiteX95" fmla="*/ 901506 w 2233144"/>
                <a:gd name="connsiteY95" fmla="*/ 1607851 h 2107977"/>
                <a:gd name="connsiteX96" fmla="*/ 836513 w 2233144"/>
                <a:gd name="connsiteY96" fmla="*/ 1469274 h 2107977"/>
                <a:gd name="connsiteX97" fmla="*/ 865615 w 2233144"/>
                <a:gd name="connsiteY97" fmla="*/ 1335270 h 2107977"/>
                <a:gd name="connsiteX98" fmla="*/ 972832 w 2233144"/>
                <a:gd name="connsiteY98" fmla="*/ 1329020 h 2107977"/>
                <a:gd name="connsiteX99" fmla="*/ 979802 w 2233144"/>
                <a:gd name="connsiteY99" fmla="*/ 1336102 h 2107977"/>
                <a:gd name="connsiteX100" fmla="*/ 959709 w 2233144"/>
                <a:gd name="connsiteY100" fmla="*/ 1551035 h 2107977"/>
                <a:gd name="connsiteX101" fmla="*/ 941971 w 2233144"/>
                <a:gd name="connsiteY101" fmla="*/ 1574039 h 2107977"/>
                <a:gd name="connsiteX102" fmla="*/ 992829 w 2233144"/>
                <a:gd name="connsiteY102" fmla="*/ 1529417 h 2107977"/>
                <a:gd name="connsiteX103" fmla="*/ 1135148 w 2233144"/>
                <a:gd name="connsiteY103" fmla="*/ 1393750 h 2107977"/>
                <a:gd name="connsiteX104" fmla="*/ 1164942 w 2233144"/>
                <a:gd name="connsiteY104" fmla="*/ 1365203 h 2107977"/>
                <a:gd name="connsiteX105" fmla="*/ 1097732 w 2233144"/>
                <a:gd name="connsiteY105" fmla="*/ 1223022 h 2107977"/>
                <a:gd name="connsiteX106" fmla="*/ 1126694 w 2233144"/>
                <a:gd name="connsiteY106" fmla="*/ 1089018 h 2107977"/>
                <a:gd name="connsiteX107" fmla="*/ 1233912 w 2233144"/>
                <a:gd name="connsiteY107" fmla="*/ 1082768 h 2107977"/>
                <a:gd name="connsiteX108" fmla="*/ 1240882 w 2233144"/>
                <a:gd name="connsiteY108" fmla="*/ 1089850 h 2107977"/>
                <a:gd name="connsiteX109" fmla="*/ 1220927 w 2233144"/>
                <a:gd name="connsiteY109" fmla="*/ 1304783 h 2107977"/>
                <a:gd name="connsiteX110" fmla="*/ 1200417 w 2233144"/>
                <a:gd name="connsiteY110" fmla="*/ 1331251 h 2107977"/>
                <a:gd name="connsiteX111" fmla="*/ 1279822 w 2233144"/>
                <a:gd name="connsiteY111" fmla="*/ 1259330 h 2107977"/>
                <a:gd name="connsiteX112" fmla="*/ 1424913 w 2233144"/>
                <a:gd name="connsiteY112" fmla="*/ 1148468 h 2107977"/>
                <a:gd name="connsiteX113" fmla="*/ 1355624 w 2233144"/>
                <a:gd name="connsiteY113" fmla="*/ 1002269 h 2107977"/>
                <a:gd name="connsiteX114" fmla="*/ 1384587 w 2233144"/>
                <a:gd name="connsiteY114" fmla="*/ 868403 h 2107977"/>
                <a:gd name="connsiteX115" fmla="*/ 1491790 w 2233144"/>
                <a:gd name="connsiteY115" fmla="*/ 862029 h 2107977"/>
                <a:gd name="connsiteX116" fmla="*/ 1498774 w 2233144"/>
                <a:gd name="connsiteY116" fmla="*/ 869096 h 2107977"/>
                <a:gd name="connsiteX117" fmla="*/ 1478819 w 2233144"/>
                <a:gd name="connsiteY117" fmla="*/ 1084029 h 2107977"/>
                <a:gd name="connsiteX118" fmla="*/ 1431010 w 2233144"/>
                <a:gd name="connsiteY118" fmla="*/ 1144449 h 2107977"/>
                <a:gd name="connsiteX119" fmla="*/ 1432812 w 2233144"/>
                <a:gd name="connsiteY119" fmla="*/ 1143202 h 2107977"/>
                <a:gd name="connsiteX120" fmla="*/ 1592037 w 2233144"/>
                <a:gd name="connsiteY120" fmla="*/ 1062550 h 2107977"/>
                <a:gd name="connsiteX121" fmla="*/ 1742255 w 2233144"/>
                <a:gd name="connsiteY121" fmla="*/ 1012939 h 2107977"/>
                <a:gd name="connsiteX122" fmla="*/ 1873072 w 2233144"/>
                <a:gd name="connsiteY122" fmla="*/ 982314 h 2107977"/>
                <a:gd name="connsiteX123" fmla="*/ 1932106 w 2233144"/>
                <a:gd name="connsiteY123" fmla="*/ 971782 h 2107977"/>
                <a:gd name="connsiteX124" fmla="*/ 1930997 w 2233144"/>
                <a:gd name="connsiteY124" fmla="*/ 970950 h 2107977"/>
                <a:gd name="connsiteX125" fmla="*/ 2000286 w 2233144"/>
                <a:gd name="connsiteY125" fmla="*/ 924388 h 2107977"/>
                <a:gd name="connsiteX126" fmla="*/ 2212725 w 2233144"/>
                <a:gd name="connsiteY126" fmla="*/ 925774 h 2107977"/>
                <a:gd name="connsiteX127" fmla="*/ 2207404 w 2233144"/>
                <a:gd name="connsiteY127" fmla="*/ 1036760 h 2107977"/>
                <a:gd name="connsiteX128" fmla="*/ 2202054 w 2233144"/>
                <a:gd name="connsiteY128" fmla="*/ 1041209 h 2107977"/>
                <a:gd name="connsiteX129" fmla="*/ 2068050 w 2233144"/>
                <a:gd name="connsiteY129" fmla="*/ 1057145 h 2107977"/>
                <a:gd name="connsiteX130" fmla="*/ 1934739 w 2233144"/>
                <a:gd name="connsiteY130" fmla="*/ 973999 h 2107977"/>
                <a:gd name="connsiteX131" fmla="*/ 1873626 w 2233144"/>
                <a:gd name="connsiteY131" fmla="*/ 986194 h 2107977"/>
                <a:gd name="connsiteX132" fmla="*/ 1743918 w 2233144"/>
                <a:gd name="connsiteY132" fmla="*/ 1019591 h 2107977"/>
                <a:gd name="connsiteX133" fmla="*/ 1705116 w 2233144"/>
                <a:gd name="connsiteY133" fmla="*/ 1032340 h 2107977"/>
                <a:gd name="connsiteX134" fmla="*/ 1763734 w 2233144"/>
                <a:gd name="connsiteY134" fmla="*/ 1026797 h 2107977"/>
                <a:gd name="connsiteX135" fmla="*/ 1951645 w 2233144"/>
                <a:gd name="connsiteY135" fmla="*/ 1127543 h 2107977"/>
                <a:gd name="connsiteX136" fmla="*/ 1896145 w 2233144"/>
                <a:gd name="connsiteY136" fmla="*/ 1223133 h 2107977"/>
                <a:gd name="connsiteX137" fmla="*/ 1889701 w 2233144"/>
                <a:gd name="connsiteY137" fmla="*/ 1224547 h 2107977"/>
                <a:gd name="connsiteX138" fmla="*/ 1763457 w 2233144"/>
                <a:gd name="connsiteY138" fmla="*/ 1175767 h 2107977"/>
                <a:gd name="connsiteX139" fmla="*/ 1682528 w 2233144"/>
                <a:gd name="connsiteY139" fmla="*/ 1039130 h 2107977"/>
                <a:gd name="connsiteX140" fmla="*/ 1595086 w 2233144"/>
                <a:gd name="connsiteY140" fmla="*/ 1072805 h 2107977"/>
                <a:gd name="connsiteX141" fmla="*/ 1439602 w 2233144"/>
                <a:gd name="connsiteY141" fmla="*/ 1155951 h 2107977"/>
                <a:gd name="connsiteX142" fmla="*/ 1431149 w 2233144"/>
                <a:gd name="connsiteY142" fmla="*/ 1162048 h 2107977"/>
                <a:gd name="connsiteX143" fmla="*/ 1510415 w 2233144"/>
                <a:gd name="connsiteY143" fmla="*/ 1144865 h 2107977"/>
                <a:gd name="connsiteX144" fmla="*/ 1708026 w 2233144"/>
                <a:gd name="connsiteY144" fmla="*/ 1224131 h 2107977"/>
                <a:gd name="connsiteX145" fmla="*/ 1664042 w 2233144"/>
                <a:gd name="connsiteY145" fmla="*/ 1325528 h 2107977"/>
                <a:gd name="connsiteX146" fmla="*/ 1657030 w 2233144"/>
                <a:gd name="connsiteY146" fmla="*/ 1327926 h 2107977"/>
                <a:gd name="connsiteX147" fmla="*/ 1526351 w 2233144"/>
                <a:gd name="connsiteY147" fmla="*/ 1293558 h 2107977"/>
                <a:gd name="connsiteX148" fmla="*/ 1429347 w 2233144"/>
                <a:gd name="connsiteY148" fmla="*/ 1163434 h 2107977"/>
                <a:gd name="connsiteX149" fmla="*/ 1291463 w 2233144"/>
                <a:gd name="connsiteY149" fmla="*/ 1273465 h 2107977"/>
                <a:gd name="connsiteX150" fmla="*/ 1195983 w 2233144"/>
                <a:gd name="connsiteY150" fmla="*/ 1364787 h 2107977"/>
                <a:gd name="connsiteX151" fmla="*/ 1274002 w 2233144"/>
                <a:gd name="connsiteY151" fmla="*/ 1348019 h 2107977"/>
                <a:gd name="connsiteX152" fmla="*/ 1471613 w 2233144"/>
                <a:gd name="connsiteY152" fmla="*/ 1427147 h 2107977"/>
                <a:gd name="connsiteX153" fmla="*/ 1427629 w 2233144"/>
                <a:gd name="connsiteY153" fmla="*/ 1528544 h 2107977"/>
                <a:gd name="connsiteX154" fmla="*/ 1420617 w 2233144"/>
                <a:gd name="connsiteY154" fmla="*/ 1530941 h 2107977"/>
                <a:gd name="connsiteX155" fmla="*/ 1290077 w 2233144"/>
                <a:gd name="connsiteY155" fmla="*/ 1496713 h 2107977"/>
                <a:gd name="connsiteX156" fmla="*/ 1193073 w 2233144"/>
                <a:gd name="connsiteY156" fmla="*/ 1367420 h 2107977"/>
                <a:gd name="connsiteX157" fmla="*/ 1150253 w 2233144"/>
                <a:gd name="connsiteY157" fmla="*/ 1410102 h 2107977"/>
                <a:gd name="connsiteX158" fmla="*/ 1010428 w 2233144"/>
                <a:gd name="connsiteY158" fmla="*/ 1549511 h 2107977"/>
                <a:gd name="connsiteX159" fmla="*/ 960956 w 2233144"/>
                <a:gd name="connsiteY159" fmla="*/ 1594826 h 2107977"/>
                <a:gd name="connsiteX160" fmla="*/ 1027889 w 2233144"/>
                <a:gd name="connsiteY160" fmla="*/ 1580968 h 2107977"/>
                <a:gd name="connsiteX161" fmla="*/ 1225500 w 2233144"/>
                <a:gd name="connsiteY161" fmla="*/ 1660234 h 2107977"/>
                <a:gd name="connsiteX162" fmla="*/ 1181516 w 2233144"/>
                <a:gd name="connsiteY162" fmla="*/ 1761631 h 2107977"/>
                <a:gd name="connsiteX163" fmla="*/ 1174504 w 2233144"/>
                <a:gd name="connsiteY163" fmla="*/ 1764028 h 2107977"/>
                <a:gd name="connsiteX164" fmla="*/ 1043825 w 2233144"/>
                <a:gd name="connsiteY164" fmla="*/ 1729661 h 2107977"/>
                <a:gd name="connsiteX165" fmla="*/ 949870 w 2233144"/>
                <a:gd name="connsiteY165" fmla="*/ 1604941 h 2107977"/>
                <a:gd name="connsiteX166" fmla="*/ 865199 w 2233144"/>
                <a:gd name="connsiteY166" fmla="*/ 1675477 h 2107977"/>
                <a:gd name="connsiteX167" fmla="*/ 827645 w 2233144"/>
                <a:gd name="connsiteY167" fmla="*/ 1703193 h 2107977"/>
                <a:gd name="connsiteX168" fmla="*/ 790506 w 2233144"/>
                <a:gd name="connsiteY168" fmla="*/ 1728553 h 2107977"/>
                <a:gd name="connsiteX169" fmla="*/ 715674 w 2233144"/>
                <a:gd name="connsiteY169" fmla="*/ 1774837 h 2107977"/>
                <a:gd name="connsiteX170" fmla="*/ 679367 w 2233144"/>
                <a:gd name="connsiteY170" fmla="*/ 1796178 h 2107977"/>
                <a:gd name="connsiteX171" fmla="*/ 739509 w 2233144"/>
                <a:gd name="connsiteY171" fmla="*/ 1773452 h 2107977"/>
                <a:gd name="connsiteX172" fmla="*/ 946682 w 2233144"/>
                <a:gd name="connsiteY172" fmla="*/ 1821261 h 2107977"/>
                <a:gd name="connsiteX173" fmla="*/ 918593 w 2233144"/>
                <a:gd name="connsiteY173" fmla="*/ 1928561 h 2107977"/>
                <a:gd name="connsiteX174" fmla="*/ 911761 w 2233144"/>
                <a:gd name="connsiteY174" fmla="*/ 1932123 h 2107977"/>
                <a:gd name="connsiteX175" fmla="*/ 777480 w 2233144"/>
                <a:gd name="connsiteY175" fmla="*/ 1918265 h 2107977"/>
                <a:gd name="connsiteX176" fmla="*/ 663153 w 2233144"/>
                <a:gd name="connsiteY176" fmla="*/ 1806017 h 2107977"/>
                <a:gd name="connsiteX177" fmla="*/ 576819 w 2233144"/>
                <a:gd name="connsiteY177" fmla="*/ 1854658 h 2107977"/>
                <a:gd name="connsiteX178" fmla="*/ 389463 w 2233144"/>
                <a:gd name="connsiteY178" fmla="*/ 1950276 h 2107977"/>
                <a:gd name="connsiteX179" fmla="*/ 199 w 2233144"/>
                <a:gd name="connsiteY179" fmla="*/ 2107977 h 2107977"/>
                <a:gd name="connsiteX180" fmla="*/ 148754 w 2233144"/>
                <a:gd name="connsiteY180" fmla="*/ 1648732 h 2107977"/>
                <a:gd name="connsiteX181" fmla="*/ 349968 w 2233144"/>
                <a:gd name="connsiteY181" fmla="*/ 1508215 h 2107977"/>
                <a:gd name="connsiteX182" fmla="*/ 638625 w 2233144"/>
                <a:gd name="connsiteY182" fmla="*/ 1778302 h 2107977"/>
                <a:gd name="connsiteX183" fmla="*/ 592202 w 2233144"/>
                <a:gd name="connsiteY183" fmla="*/ 1629331 h 2107977"/>
                <a:gd name="connsiteX184" fmla="*/ 565456 w 2233144"/>
                <a:gd name="connsiteY184" fmla="*/ 1623649 h 2107977"/>
                <a:gd name="connsiteX185" fmla="*/ 464988 w 2233144"/>
                <a:gd name="connsiteY185" fmla="*/ 1867546 h 2107977"/>
                <a:gd name="connsiteX186" fmla="*/ 560052 w 2233144"/>
                <a:gd name="connsiteY186" fmla="*/ 1820152 h 2107977"/>
                <a:gd name="connsiteX187" fmla="*/ 638625 w 2233144"/>
                <a:gd name="connsiteY187" fmla="*/ 1778302 h 210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2233144" h="2107977">
                  <a:moveTo>
                    <a:pt x="349968" y="1508215"/>
                  </a:moveTo>
                  <a:cubicBezTo>
                    <a:pt x="345645" y="1503503"/>
                    <a:pt x="341695" y="1498459"/>
                    <a:pt x="338189" y="1493109"/>
                  </a:cubicBezTo>
                  <a:cubicBezTo>
                    <a:pt x="314354" y="1456387"/>
                    <a:pt x="293983" y="1403034"/>
                    <a:pt x="309365" y="1359105"/>
                  </a:cubicBezTo>
                  <a:cubicBezTo>
                    <a:pt x="321477" y="1318710"/>
                    <a:pt x="364034" y="1295775"/>
                    <a:pt x="404429" y="1307887"/>
                  </a:cubicBezTo>
                  <a:cubicBezTo>
                    <a:pt x="407450" y="1308788"/>
                    <a:pt x="410416" y="1309883"/>
                    <a:pt x="413298" y="1311158"/>
                  </a:cubicBezTo>
                  <a:cubicBezTo>
                    <a:pt x="457782" y="1332498"/>
                    <a:pt x="479538" y="1404974"/>
                    <a:pt x="484250" y="1464286"/>
                  </a:cubicBezTo>
                  <a:cubicBezTo>
                    <a:pt x="501988" y="1460128"/>
                    <a:pt x="517924" y="1456941"/>
                    <a:pt x="531643" y="1454585"/>
                  </a:cubicBezTo>
                  <a:cubicBezTo>
                    <a:pt x="537602" y="1440727"/>
                    <a:pt x="543423" y="1427701"/>
                    <a:pt x="549381" y="1413982"/>
                  </a:cubicBezTo>
                  <a:cubicBezTo>
                    <a:pt x="555340" y="1400263"/>
                    <a:pt x="560467" y="1386266"/>
                    <a:pt x="566149" y="1371716"/>
                  </a:cubicBezTo>
                  <a:cubicBezTo>
                    <a:pt x="573909" y="1350652"/>
                    <a:pt x="580977" y="1328480"/>
                    <a:pt x="588044" y="1306446"/>
                  </a:cubicBezTo>
                  <a:cubicBezTo>
                    <a:pt x="562130" y="1294667"/>
                    <a:pt x="486744" y="1258776"/>
                    <a:pt x="458613" y="1227180"/>
                  </a:cubicBezTo>
                  <a:cubicBezTo>
                    <a:pt x="430482" y="1195584"/>
                    <a:pt x="401658" y="1144865"/>
                    <a:pt x="410250" y="1099273"/>
                  </a:cubicBezTo>
                  <a:cubicBezTo>
                    <a:pt x="416195" y="1057298"/>
                    <a:pt x="455038" y="1028072"/>
                    <a:pt x="497027" y="1034017"/>
                  </a:cubicBezTo>
                  <a:cubicBezTo>
                    <a:pt x="500006" y="1034432"/>
                    <a:pt x="502958" y="1035042"/>
                    <a:pt x="505868" y="1035804"/>
                  </a:cubicBezTo>
                  <a:cubicBezTo>
                    <a:pt x="567951" y="1054651"/>
                    <a:pt x="604535" y="1167591"/>
                    <a:pt x="605782" y="1226348"/>
                  </a:cubicBezTo>
                  <a:cubicBezTo>
                    <a:pt x="605782" y="1228288"/>
                    <a:pt x="604812" y="1240206"/>
                    <a:pt x="603565" y="1255449"/>
                  </a:cubicBezTo>
                  <a:cubicBezTo>
                    <a:pt x="609801" y="1233693"/>
                    <a:pt x="616176" y="1212075"/>
                    <a:pt x="621719" y="1189764"/>
                  </a:cubicBezTo>
                  <a:cubicBezTo>
                    <a:pt x="637794" y="1126573"/>
                    <a:pt x="652067" y="1061719"/>
                    <a:pt x="666756" y="996864"/>
                  </a:cubicBezTo>
                  <a:cubicBezTo>
                    <a:pt x="669805" y="983006"/>
                    <a:pt x="672992" y="969842"/>
                    <a:pt x="676180" y="956400"/>
                  </a:cubicBezTo>
                  <a:cubicBezTo>
                    <a:pt x="654284" y="946561"/>
                    <a:pt x="572247" y="908452"/>
                    <a:pt x="542868" y="875471"/>
                  </a:cubicBezTo>
                  <a:cubicBezTo>
                    <a:pt x="513490" y="842489"/>
                    <a:pt x="485774" y="793156"/>
                    <a:pt x="494366" y="747425"/>
                  </a:cubicBezTo>
                  <a:cubicBezTo>
                    <a:pt x="500380" y="705450"/>
                    <a:pt x="539279" y="676307"/>
                    <a:pt x="581254" y="682321"/>
                  </a:cubicBezTo>
                  <a:cubicBezTo>
                    <a:pt x="584192" y="682737"/>
                    <a:pt x="587116" y="683333"/>
                    <a:pt x="589984" y="684095"/>
                  </a:cubicBezTo>
                  <a:cubicBezTo>
                    <a:pt x="652206" y="702803"/>
                    <a:pt x="688651" y="815744"/>
                    <a:pt x="690037" y="874500"/>
                  </a:cubicBezTo>
                  <a:cubicBezTo>
                    <a:pt x="690037" y="876718"/>
                    <a:pt x="688790" y="891546"/>
                    <a:pt x="687266" y="908175"/>
                  </a:cubicBezTo>
                  <a:cubicBezTo>
                    <a:pt x="695719" y="872976"/>
                    <a:pt x="704588" y="838055"/>
                    <a:pt x="714981" y="803687"/>
                  </a:cubicBezTo>
                  <a:cubicBezTo>
                    <a:pt x="731541" y="744626"/>
                    <a:pt x="751954" y="686714"/>
                    <a:pt x="776094" y="630327"/>
                  </a:cubicBezTo>
                  <a:cubicBezTo>
                    <a:pt x="768333" y="627001"/>
                    <a:pt x="671329" y="584181"/>
                    <a:pt x="638625" y="547181"/>
                  </a:cubicBezTo>
                  <a:cubicBezTo>
                    <a:pt x="609662" y="514615"/>
                    <a:pt x="581670" y="464866"/>
                    <a:pt x="590123" y="419274"/>
                  </a:cubicBezTo>
                  <a:cubicBezTo>
                    <a:pt x="596137" y="377230"/>
                    <a:pt x="635105" y="348017"/>
                    <a:pt x="677150" y="354032"/>
                  </a:cubicBezTo>
                  <a:cubicBezTo>
                    <a:pt x="680101" y="354461"/>
                    <a:pt x="683011" y="355043"/>
                    <a:pt x="685880" y="355805"/>
                  </a:cubicBezTo>
                  <a:cubicBezTo>
                    <a:pt x="747963" y="374652"/>
                    <a:pt x="784547" y="487593"/>
                    <a:pt x="785794" y="546349"/>
                  </a:cubicBezTo>
                  <a:cubicBezTo>
                    <a:pt x="785794" y="550507"/>
                    <a:pt x="781083" y="604275"/>
                    <a:pt x="778727" y="623398"/>
                  </a:cubicBezTo>
                  <a:lnTo>
                    <a:pt x="779558" y="621458"/>
                  </a:lnTo>
                  <a:cubicBezTo>
                    <a:pt x="804544" y="566762"/>
                    <a:pt x="834366" y="514393"/>
                    <a:pt x="868663" y="465004"/>
                  </a:cubicBezTo>
                  <a:cubicBezTo>
                    <a:pt x="898901" y="420771"/>
                    <a:pt x="931716" y="378338"/>
                    <a:pt x="966915" y="337929"/>
                  </a:cubicBezTo>
                  <a:cubicBezTo>
                    <a:pt x="999203" y="300236"/>
                    <a:pt x="1031076" y="267670"/>
                    <a:pt x="1059346" y="238985"/>
                  </a:cubicBezTo>
                  <a:cubicBezTo>
                    <a:pt x="1074866" y="223741"/>
                    <a:pt x="1089279" y="209884"/>
                    <a:pt x="1102859" y="197412"/>
                  </a:cubicBezTo>
                  <a:lnTo>
                    <a:pt x="1101473" y="197412"/>
                  </a:lnTo>
                  <a:cubicBezTo>
                    <a:pt x="1100365" y="197412"/>
                    <a:pt x="1131822" y="123966"/>
                    <a:pt x="1134316" y="119531"/>
                  </a:cubicBezTo>
                  <a:cubicBezTo>
                    <a:pt x="1163417" y="68535"/>
                    <a:pt x="1248920" y="-12394"/>
                    <a:pt x="1312249" y="1602"/>
                  </a:cubicBezTo>
                  <a:cubicBezTo>
                    <a:pt x="1354031" y="12466"/>
                    <a:pt x="1379085" y="55134"/>
                    <a:pt x="1368235" y="96915"/>
                  </a:cubicBezTo>
                  <a:cubicBezTo>
                    <a:pt x="1367611" y="99313"/>
                    <a:pt x="1366863" y="101682"/>
                    <a:pt x="1366018" y="104010"/>
                  </a:cubicBezTo>
                  <a:cubicBezTo>
                    <a:pt x="1352160" y="148217"/>
                    <a:pt x="1303658" y="178011"/>
                    <a:pt x="1262916" y="192284"/>
                  </a:cubicBezTo>
                  <a:cubicBezTo>
                    <a:pt x="1222174" y="206558"/>
                    <a:pt x="1129466" y="199906"/>
                    <a:pt x="1106739" y="197827"/>
                  </a:cubicBezTo>
                  <a:cubicBezTo>
                    <a:pt x="1092882" y="211685"/>
                    <a:pt x="1078192" y="225543"/>
                    <a:pt x="1062395" y="242311"/>
                  </a:cubicBezTo>
                  <a:cubicBezTo>
                    <a:pt x="1034679" y="271412"/>
                    <a:pt x="1003638" y="304671"/>
                    <a:pt x="972319" y="342918"/>
                  </a:cubicBezTo>
                  <a:cubicBezTo>
                    <a:pt x="964005" y="353173"/>
                    <a:pt x="955413" y="364536"/>
                    <a:pt x="946960" y="375345"/>
                  </a:cubicBezTo>
                  <a:cubicBezTo>
                    <a:pt x="964975" y="360102"/>
                    <a:pt x="990057" y="339592"/>
                    <a:pt x="992690" y="337929"/>
                  </a:cubicBezTo>
                  <a:cubicBezTo>
                    <a:pt x="1041608" y="306333"/>
                    <a:pt x="1154271" y="274461"/>
                    <a:pt x="1204159" y="316588"/>
                  </a:cubicBezTo>
                  <a:cubicBezTo>
                    <a:pt x="1236503" y="345634"/>
                    <a:pt x="1239178" y="395397"/>
                    <a:pt x="1210132" y="427741"/>
                  </a:cubicBezTo>
                  <a:cubicBezTo>
                    <a:pt x="1208635" y="429418"/>
                    <a:pt x="1207055" y="431039"/>
                    <a:pt x="1205406" y="432577"/>
                  </a:cubicBezTo>
                  <a:cubicBezTo>
                    <a:pt x="1172841" y="465282"/>
                    <a:pt x="1116578" y="469162"/>
                    <a:pt x="1073758" y="462787"/>
                  </a:cubicBezTo>
                  <a:cubicBezTo>
                    <a:pt x="1030937" y="456413"/>
                    <a:pt x="949038" y="405416"/>
                    <a:pt x="931993" y="394191"/>
                  </a:cubicBezTo>
                  <a:cubicBezTo>
                    <a:pt x="913562" y="418304"/>
                    <a:pt x="895132" y="443664"/>
                    <a:pt x="877394" y="471240"/>
                  </a:cubicBezTo>
                  <a:cubicBezTo>
                    <a:pt x="844593" y="520782"/>
                    <a:pt x="816267" y="573136"/>
                    <a:pt x="792723" y="627694"/>
                  </a:cubicBezTo>
                  <a:cubicBezTo>
                    <a:pt x="791337" y="630882"/>
                    <a:pt x="790367" y="634207"/>
                    <a:pt x="789120" y="637395"/>
                  </a:cubicBezTo>
                  <a:cubicBezTo>
                    <a:pt x="796742" y="628387"/>
                    <a:pt x="842195" y="581964"/>
                    <a:pt x="845798" y="578777"/>
                  </a:cubicBezTo>
                  <a:cubicBezTo>
                    <a:pt x="890974" y="541915"/>
                    <a:pt x="999480" y="497709"/>
                    <a:pt x="1053664" y="534016"/>
                  </a:cubicBezTo>
                  <a:cubicBezTo>
                    <a:pt x="1088974" y="559376"/>
                    <a:pt x="1097053" y="608557"/>
                    <a:pt x="1071693" y="643866"/>
                  </a:cubicBezTo>
                  <a:cubicBezTo>
                    <a:pt x="1070377" y="645695"/>
                    <a:pt x="1068991" y="647469"/>
                    <a:pt x="1067522" y="649174"/>
                  </a:cubicBezTo>
                  <a:cubicBezTo>
                    <a:pt x="1038698" y="685204"/>
                    <a:pt x="983128" y="695320"/>
                    <a:pt x="939892" y="693796"/>
                  </a:cubicBezTo>
                  <a:cubicBezTo>
                    <a:pt x="890143" y="691994"/>
                    <a:pt x="792030" y="641691"/>
                    <a:pt x="788427" y="639750"/>
                  </a:cubicBezTo>
                  <a:cubicBezTo>
                    <a:pt x="766352" y="694821"/>
                    <a:pt x="747838" y="751236"/>
                    <a:pt x="732996" y="808676"/>
                  </a:cubicBezTo>
                  <a:cubicBezTo>
                    <a:pt x="721771" y="851220"/>
                    <a:pt x="712210" y="894733"/>
                    <a:pt x="702925" y="938523"/>
                  </a:cubicBezTo>
                  <a:cubicBezTo>
                    <a:pt x="713180" y="926883"/>
                    <a:pt x="755446" y="883092"/>
                    <a:pt x="758356" y="880737"/>
                  </a:cubicBezTo>
                  <a:cubicBezTo>
                    <a:pt x="803532" y="843875"/>
                    <a:pt x="912038" y="799669"/>
                    <a:pt x="966222" y="835976"/>
                  </a:cubicBezTo>
                  <a:cubicBezTo>
                    <a:pt x="1001531" y="861335"/>
                    <a:pt x="1009610" y="910517"/>
                    <a:pt x="984251" y="945826"/>
                  </a:cubicBezTo>
                  <a:cubicBezTo>
                    <a:pt x="982934" y="947655"/>
                    <a:pt x="981549" y="949429"/>
                    <a:pt x="980080" y="951134"/>
                  </a:cubicBezTo>
                  <a:cubicBezTo>
                    <a:pt x="951255" y="987164"/>
                    <a:pt x="895686" y="997418"/>
                    <a:pt x="852588" y="995756"/>
                  </a:cubicBezTo>
                  <a:cubicBezTo>
                    <a:pt x="803948" y="993954"/>
                    <a:pt x="709715" y="946145"/>
                    <a:pt x="701816" y="942126"/>
                  </a:cubicBezTo>
                  <a:cubicBezTo>
                    <a:pt x="697520" y="961943"/>
                    <a:pt x="693363" y="981898"/>
                    <a:pt x="689206" y="1001853"/>
                  </a:cubicBezTo>
                  <a:cubicBezTo>
                    <a:pt x="675348" y="1066984"/>
                    <a:pt x="663015" y="1132254"/>
                    <a:pt x="647632" y="1195861"/>
                  </a:cubicBezTo>
                  <a:cubicBezTo>
                    <a:pt x="642505" y="1218034"/>
                    <a:pt x="636685" y="1239652"/>
                    <a:pt x="630865" y="1261547"/>
                  </a:cubicBezTo>
                  <a:cubicBezTo>
                    <a:pt x="646801" y="1244640"/>
                    <a:pt x="676180" y="1214431"/>
                    <a:pt x="679090" y="1212213"/>
                  </a:cubicBezTo>
                  <a:cubicBezTo>
                    <a:pt x="724127" y="1175352"/>
                    <a:pt x="832772" y="1131146"/>
                    <a:pt x="886956" y="1167314"/>
                  </a:cubicBezTo>
                  <a:cubicBezTo>
                    <a:pt x="922307" y="1192743"/>
                    <a:pt x="930358" y="1242007"/>
                    <a:pt x="904929" y="1277372"/>
                  </a:cubicBezTo>
                  <a:cubicBezTo>
                    <a:pt x="903626" y="1279174"/>
                    <a:pt x="902255" y="1280920"/>
                    <a:pt x="900813" y="1282611"/>
                  </a:cubicBezTo>
                  <a:cubicBezTo>
                    <a:pt x="871851" y="1318641"/>
                    <a:pt x="816420" y="1328757"/>
                    <a:pt x="773184" y="1327232"/>
                  </a:cubicBezTo>
                  <a:cubicBezTo>
                    <a:pt x="729947" y="1325708"/>
                    <a:pt x="649711" y="1287184"/>
                    <a:pt x="627262" y="1275959"/>
                  </a:cubicBezTo>
                  <a:cubicBezTo>
                    <a:pt x="617423" y="1312127"/>
                    <a:pt x="606891" y="1347742"/>
                    <a:pt x="594835" y="1382386"/>
                  </a:cubicBezTo>
                  <a:cubicBezTo>
                    <a:pt x="589430" y="1397075"/>
                    <a:pt x="584718" y="1412596"/>
                    <a:pt x="578621" y="1426454"/>
                  </a:cubicBezTo>
                  <a:lnTo>
                    <a:pt x="569475" y="1448626"/>
                  </a:lnTo>
                  <a:cubicBezTo>
                    <a:pt x="577512" y="1447656"/>
                    <a:pt x="582085" y="1447379"/>
                    <a:pt x="582085" y="1447379"/>
                  </a:cubicBezTo>
                  <a:cubicBezTo>
                    <a:pt x="582085" y="1447379"/>
                    <a:pt x="582917" y="1467889"/>
                    <a:pt x="580977" y="1501424"/>
                  </a:cubicBezTo>
                  <a:cubicBezTo>
                    <a:pt x="628647" y="1466919"/>
                    <a:pt x="697243" y="1437263"/>
                    <a:pt x="742004" y="1458049"/>
                  </a:cubicBezTo>
                  <a:cubicBezTo>
                    <a:pt x="780681" y="1477894"/>
                    <a:pt x="795952" y="1525329"/>
                    <a:pt x="776108" y="1564020"/>
                  </a:cubicBezTo>
                  <a:cubicBezTo>
                    <a:pt x="775082" y="1566015"/>
                    <a:pt x="773960" y="1567969"/>
                    <a:pt x="772768" y="1569881"/>
                  </a:cubicBezTo>
                  <a:cubicBezTo>
                    <a:pt x="769844" y="1574773"/>
                    <a:pt x="766504" y="1579416"/>
                    <a:pt x="762790" y="1583739"/>
                  </a:cubicBezTo>
                  <a:cubicBezTo>
                    <a:pt x="754393" y="1634625"/>
                    <a:pt x="733218" y="1682531"/>
                    <a:pt x="701262" y="1723010"/>
                  </a:cubicBezTo>
                  <a:cubicBezTo>
                    <a:pt x="698768" y="1725920"/>
                    <a:pt x="666479" y="1756268"/>
                    <a:pt x="649573" y="1771373"/>
                  </a:cubicBezTo>
                  <a:cubicBezTo>
                    <a:pt x="665925" y="1762365"/>
                    <a:pt x="682138" y="1753496"/>
                    <a:pt x="698906" y="1743657"/>
                  </a:cubicBezTo>
                  <a:cubicBezTo>
                    <a:pt x="723296" y="1729800"/>
                    <a:pt x="748517" y="1714695"/>
                    <a:pt x="773045" y="1700006"/>
                  </a:cubicBezTo>
                  <a:lnTo>
                    <a:pt x="810877" y="1675477"/>
                  </a:lnTo>
                  <a:cubicBezTo>
                    <a:pt x="823764" y="1667440"/>
                    <a:pt x="835266" y="1658155"/>
                    <a:pt x="847738" y="1649425"/>
                  </a:cubicBezTo>
                  <a:cubicBezTo>
                    <a:pt x="865753" y="1636260"/>
                    <a:pt x="883630" y="1621709"/>
                    <a:pt x="901506" y="1607851"/>
                  </a:cubicBezTo>
                  <a:cubicBezTo>
                    <a:pt x="886263" y="1583600"/>
                    <a:pt x="842888" y="1510847"/>
                    <a:pt x="836513" y="1469274"/>
                  </a:cubicBezTo>
                  <a:cubicBezTo>
                    <a:pt x="830139" y="1427701"/>
                    <a:pt x="833603" y="1368529"/>
                    <a:pt x="865615" y="1335270"/>
                  </a:cubicBezTo>
                  <a:cubicBezTo>
                    <a:pt x="893496" y="1303938"/>
                    <a:pt x="941500" y="1301138"/>
                    <a:pt x="972832" y="1329020"/>
                  </a:cubicBezTo>
                  <a:cubicBezTo>
                    <a:pt x="975313" y="1331224"/>
                    <a:pt x="977641" y="1333593"/>
                    <a:pt x="979802" y="1336102"/>
                  </a:cubicBezTo>
                  <a:cubicBezTo>
                    <a:pt x="1021376" y="1386544"/>
                    <a:pt x="990611" y="1501147"/>
                    <a:pt x="959709" y="1551035"/>
                  </a:cubicBezTo>
                  <a:cubicBezTo>
                    <a:pt x="958739" y="1552559"/>
                    <a:pt x="951117" y="1562398"/>
                    <a:pt x="941971" y="1574039"/>
                  </a:cubicBezTo>
                  <a:cubicBezTo>
                    <a:pt x="959016" y="1559349"/>
                    <a:pt x="976061" y="1544799"/>
                    <a:pt x="992829" y="1529417"/>
                  </a:cubicBezTo>
                  <a:cubicBezTo>
                    <a:pt x="1040499" y="1485627"/>
                    <a:pt x="1087616" y="1439619"/>
                    <a:pt x="1135148" y="1393750"/>
                  </a:cubicBezTo>
                  <a:lnTo>
                    <a:pt x="1164942" y="1365203"/>
                  </a:lnTo>
                  <a:cubicBezTo>
                    <a:pt x="1152054" y="1344832"/>
                    <a:pt x="1104245" y="1267090"/>
                    <a:pt x="1097732" y="1223022"/>
                  </a:cubicBezTo>
                  <a:cubicBezTo>
                    <a:pt x="1091219" y="1178955"/>
                    <a:pt x="1094822" y="1122277"/>
                    <a:pt x="1126694" y="1089018"/>
                  </a:cubicBezTo>
                  <a:cubicBezTo>
                    <a:pt x="1154576" y="1057686"/>
                    <a:pt x="1202579" y="1054887"/>
                    <a:pt x="1233912" y="1082768"/>
                  </a:cubicBezTo>
                  <a:cubicBezTo>
                    <a:pt x="1236378" y="1084972"/>
                    <a:pt x="1238720" y="1087342"/>
                    <a:pt x="1240882" y="1089850"/>
                  </a:cubicBezTo>
                  <a:cubicBezTo>
                    <a:pt x="1282455" y="1140292"/>
                    <a:pt x="1251691" y="1254895"/>
                    <a:pt x="1220927" y="1304783"/>
                  </a:cubicBezTo>
                  <a:cubicBezTo>
                    <a:pt x="1219818" y="1306584"/>
                    <a:pt x="1210672" y="1318641"/>
                    <a:pt x="1200417" y="1331251"/>
                  </a:cubicBezTo>
                  <a:cubicBezTo>
                    <a:pt x="1226609" y="1306723"/>
                    <a:pt x="1252938" y="1282472"/>
                    <a:pt x="1279822" y="1259330"/>
                  </a:cubicBezTo>
                  <a:cubicBezTo>
                    <a:pt x="1325636" y="1219156"/>
                    <a:pt x="1374110" y="1182114"/>
                    <a:pt x="1424913" y="1148468"/>
                  </a:cubicBezTo>
                  <a:cubicBezTo>
                    <a:pt x="1420201" y="1141262"/>
                    <a:pt x="1362414" y="1051464"/>
                    <a:pt x="1355624" y="1002269"/>
                  </a:cubicBezTo>
                  <a:cubicBezTo>
                    <a:pt x="1349111" y="958894"/>
                    <a:pt x="1352714" y="901661"/>
                    <a:pt x="1384587" y="868403"/>
                  </a:cubicBezTo>
                  <a:cubicBezTo>
                    <a:pt x="1412427" y="837043"/>
                    <a:pt x="1460430" y="834188"/>
                    <a:pt x="1491790" y="862029"/>
                  </a:cubicBezTo>
                  <a:cubicBezTo>
                    <a:pt x="1494271" y="864232"/>
                    <a:pt x="1496599" y="866587"/>
                    <a:pt x="1498774" y="869096"/>
                  </a:cubicBezTo>
                  <a:cubicBezTo>
                    <a:pt x="1540348" y="919677"/>
                    <a:pt x="1509584" y="1034280"/>
                    <a:pt x="1478819" y="1084029"/>
                  </a:cubicBezTo>
                  <a:cubicBezTo>
                    <a:pt x="1476602" y="1087632"/>
                    <a:pt x="1443343" y="1129760"/>
                    <a:pt x="1431010" y="1144449"/>
                  </a:cubicBezTo>
                  <a:lnTo>
                    <a:pt x="1432812" y="1143202"/>
                  </a:lnTo>
                  <a:cubicBezTo>
                    <a:pt x="1483379" y="1111620"/>
                    <a:pt x="1536662" y="1084639"/>
                    <a:pt x="1592037" y="1062550"/>
                  </a:cubicBezTo>
                  <a:cubicBezTo>
                    <a:pt x="1641107" y="1043135"/>
                    <a:pt x="1691272" y="1026575"/>
                    <a:pt x="1742255" y="1012939"/>
                  </a:cubicBezTo>
                  <a:cubicBezTo>
                    <a:pt x="1789787" y="999081"/>
                    <a:pt x="1833854" y="990213"/>
                    <a:pt x="1873072" y="982314"/>
                  </a:cubicBezTo>
                  <a:cubicBezTo>
                    <a:pt x="1894274" y="978156"/>
                    <a:pt x="1913814" y="974692"/>
                    <a:pt x="1932106" y="971782"/>
                  </a:cubicBezTo>
                  <a:lnTo>
                    <a:pt x="1930997" y="970950"/>
                  </a:lnTo>
                  <a:cubicBezTo>
                    <a:pt x="1930027" y="970119"/>
                    <a:pt x="1996129" y="926606"/>
                    <a:pt x="2000286" y="924388"/>
                  </a:cubicBezTo>
                  <a:cubicBezTo>
                    <a:pt x="2052252" y="898197"/>
                    <a:pt x="2167549" y="878519"/>
                    <a:pt x="2212725" y="925774"/>
                  </a:cubicBezTo>
                  <a:cubicBezTo>
                    <a:pt x="2241909" y="957896"/>
                    <a:pt x="2239526" y="1007590"/>
                    <a:pt x="2207404" y="1036760"/>
                  </a:cubicBezTo>
                  <a:cubicBezTo>
                    <a:pt x="2205685" y="1038326"/>
                    <a:pt x="2203897" y="1039809"/>
                    <a:pt x="2202054" y="1041209"/>
                  </a:cubicBezTo>
                  <a:cubicBezTo>
                    <a:pt x="2166163" y="1070172"/>
                    <a:pt x="2109901" y="1068093"/>
                    <a:pt x="2068050" y="1057145"/>
                  </a:cubicBezTo>
                  <a:cubicBezTo>
                    <a:pt x="2026200" y="1046198"/>
                    <a:pt x="1952615" y="988688"/>
                    <a:pt x="1934739" y="973999"/>
                  </a:cubicBezTo>
                  <a:cubicBezTo>
                    <a:pt x="1915892" y="977463"/>
                    <a:pt x="1895798" y="981343"/>
                    <a:pt x="1873626" y="986194"/>
                  </a:cubicBezTo>
                  <a:cubicBezTo>
                    <a:pt x="1834686" y="994924"/>
                    <a:pt x="1790480" y="1005179"/>
                    <a:pt x="1743918" y="1019591"/>
                  </a:cubicBezTo>
                  <a:cubicBezTo>
                    <a:pt x="1731446" y="1023471"/>
                    <a:pt x="1718142" y="1028044"/>
                    <a:pt x="1705116" y="1032340"/>
                  </a:cubicBezTo>
                  <a:cubicBezTo>
                    <a:pt x="1728536" y="1029846"/>
                    <a:pt x="1760547" y="1026797"/>
                    <a:pt x="1763734" y="1026797"/>
                  </a:cubicBezTo>
                  <a:cubicBezTo>
                    <a:pt x="1821521" y="1027906"/>
                    <a:pt x="1932799" y="1064490"/>
                    <a:pt x="1951645" y="1127543"/>
                  </a:cubicBezTo>
                  <a:cubicBezTo>
                    <a:pt x="1962717" y="1169268"/>
                    <a:pt x="1937857" y="1212061"/>
                    <a:pt x="1896145" y="1223133"/>
                  </a:cubicBezTo>
                  <a:cubicBezTo>
                    <a:pt x="1894011" y="1223688"/>
                    <a:pt x="1891863" y="1224159"/>
                    <a:pt x="1889701" y="1224547"/>
                  </a:cubicBezTo>
                  <a:cubicBezTo>
                    <a:pt x="1844802" y="1233416"/>
                    <a:pt x="1795745" y="1205146"/>
                    <a:pt x="1763457" y="1175767"/>
                  </a:cubicBezTo>
                  <a:cubicBezTo>
                    <a:pt x="1731169" y="1146389"/>
                    <a:pt x="1690843" y="1058254"/>
                    <a:pt x="1682528" y="1039130"/>
                  </a:cubicBezTo>
                  <a:cubicBezTo>
                    <a:pt x="1653981" y="1048969"/>
                    <a:pt x="1624880" y="1059778"/>
                    <a:pt x="1595086" y="1072805"/>
                  </a:cubicBezTo>
                  <a:cubicBezTo>
                    <a:pt x="1540847" y="1095767"/>
                    <a:pt x="1488811" y="1123593"/>
                    <a:pt x="1439602" y="1155951"/>
                  </a:cubicBezTo>
                  <a:cubicBezTo>
                    <a:pt x="1436692" y="1157891"/>
                    <a:pt x="1434059" y="1160108"/>
                    <a:pt x="1431149" y="1162048"/>
                  </a:cubicBezTo>
                  <a:cubicBezTo>
                    <a:pt x="1442512" y="1158861"/>
                    <a:pt x="1505842" y="1145281"/>
                    <a:pt x="1510415" y="1144865"/>
                  </a:cubicBezTo>
                  <a:cubicBezTo>
                    <a:pt x="1568063" y="1139460"/>
                    <a:pt x="1682528" y="1163434"/>
                    <a:pt x="1708026" y="1224131"/>
                  </a:cubicBezTo>
                  <a:cubicBezTo>
                    <a:pt x="1723879" y="1264277"/>
                    <a:pt x="1704188" y="1309675"/>
                    <a:pt x="1664042" y="1325528"/>
                  </a:cubicBezTo>
                  <a:cubicBezTo>
                    <a:pt x="1661741" y="1326443"/>
                    <a:pt x="1659399" y="1327246"/>
                    <a:pt x="1657030" y="1327926"/>
                  </a:cubicBezTo>
                  <a:cubicBezTo>
                    <a:pt x="1613378" y="1341783"/>
                    <a:pt x="1561550" y="1319195"/>
                    <a:pt x="1526351" y="1293558"/>
                  </a:cubicBezTo>
                  <a:cubicBezTo>
                    <a:pt x="1485887" y="1264180"/>
                    <a:pt x="1431287" y="1167176"/>
                    <a:pt x="1429347" y="1163434"/>
                  </a:cubicBezTo>
                  <a:cubicBezTo>
                    <a:pt x="1381081" y="1197122"/>
                    <a:pt x="1335032" y="1233887"/>
                    <a:pt x="1291463" y="1273465"/>
                  </a:cubicBezTo>
                  <a:cubicBezTo>
                    <a:pt x="1259036" y="1302566"/>
                    <a:pt x="1227440" y="1333469"/>
                    <a:pt x="1195983" y="1364787"/>
                  </a:cubicBezTo>
                  <a:cubicBezTo>
                    <a:pt x="1210811" y="1360907"/>
                    <a:pt x="1269706" y="1348435"/>
                    <a:pt x="1274002" y="1348019"/>
                  </a:cubicBezTo>
                  <a:cubicBezTo>
                    <a:pt x="1331650" y="1342615"/>
                    <a:pt x="1446254" y="1366589"/>
                    <a:pt x="1471613" y="1427147"/>
                  </a:cubicBezTo>
                  <a:cubicBezTo>
                    <a:pt x="1487467" y="1467293"/>
                    <a:pt x="1467775" y="1512691"/>
                    <a:pt x="1427629" y="1528544"/>
                  </a:cubicBezTo>
                  <a:cubicBezTo>
                    <a:pt x="1425329" y="1529458"/>
                    <a:pt x="1422987" y="1530248"/>
                    <a:pt x="1420617" y="1530941"/>
                  </a:cubicBezTo>
                  <a:cubicBezTo>
                    <a:pt x="1376965" y="1544799"/>
                    <a:pt x="1325137" y="1522211"/>
                    <a:pt x="1290077" y="1496713"/>
                  </a:cubicBezTo>
                  <a:cubicBezTo>
                    <a:pt x="1250444" y="1467889"/>
                    <a:pt x="1197785" y="1375180"/>
                    <a:pt x="1193073" y="1367420"/>
                  </a:cubicBezTo>
                  <a:lnTo>
                    <a:pt x="1150253" y="1410102"/>
                  </a:lnTo>
                  <a:cubicBezTo>
                    <a:pt x="1103968" y="1457080"/>
                    <a:pt x="1057544" y="1504335"/>
                    <a:pt x="1010428" y="1549511"/>
                  </a:cubicBezTo>
                  <a:cubicBezTo>
                    <a:pt x="994215" y="1565170"/>
                    <a:pt x="977585" y="1579998"/>
                    <a:pt x="960956" y="1594826"/>
                  </a:cubicBezTo>
                  <a:cubicBezTo>
                    <a:pt x="983267" y="1589698"/>
                    <a:pt x="1024286" y="1580968"/>
                    <a:pt x="1027889" y="1580968"/>
                  </a:cubicBezTo>
                  <a:cubicBezTo>
                    <a:pt x="1085537" y="1575563"/>
                    <a:pt x="1200002" y="1599537"/>
                    <a:pt x="1225500" y="1660234"/>
                  </a:cubicBezTo>
                  <a:cubicBezTo>
                    <a:pt x="1241353" y="1700380"/>
                    <a:pt x="1221661" y="1745777"/>
                    <a:pt x="1181516" y="1761631"/>
                  </a:cubicBezTo>
                  <a:cubicBezTo>
                    <a:pt x="1179215" y="1762546"/>
                    <a:pt x="1176873" y="1763349"/>
                    <a:pt x="1174504" y="1764028"/>
                  </a:cubicBezTo>
                  <a:cubicBezTo>
                    <a:pt x="1130852" y="1777886"/>
                    <a:pt x="1079024" y="1755298"/>
                    <a:pt x="1043825" y="1729661"/>
                  </a:cubicBezTo>
                  <a:cubicBezTo>
                    <a:pt x="1008626" y="1704024"/>
                    <a:pt x="962619" y="1627114"/>
                    <a:pt x="949870" y="1604941"/>
                  </a:cubicBezTo>
                  <a:cubicBezTo>
                    <a:pt x="922154" y="1629608"/>
                    <a:pt x="894439" y="1653305"/>
                    <a:pt x="865199" y="1675477"/>
                  </a:cubicBezTo>
                  <a:cubicBezTo>
                    <a:pt x="852588" y="1684623"/>
                    <a:pt x="840255" y="1694878"/>
                    <a:pt x="827645" y="1703193"/>
                  </a:cubicBezTo>
                  <a:lnTo>
                    <a:pt x="790506" y="1728553"/>
                  </a:lnTo>
                  <a:cubicBezTo>
                    <a:pt x="764453" y="1744905"/>
                    <a:pt x="740341" y="1760148"/>
                    <a:pt x="715674" y="1774837"/>
                  </a:cubicBezTo>
                  <a:cubicBezTo>
                    <a:pt x="703341" y="1782321"/>
                    <a:pt x="691423" y="1788695"/>
                    <a:pt x="679367" y="1796178"/>
                  </a:cubicBezTo>
                  <a:cubicBezTo>
                    <a:pt x="701262" y="1787448"/>
                    <a:pt x="736183" y="1774283"/>
                    <a:pt x="739509" y="1773452"/>
                  </a:cubicBezTo>
                  <a:cubicBezTo>
                    <a:pt x="795772" y="1759594"/>
                    <a:pt x="912454" y="1765275"/>
                    <a:pt x="946682" y="1821261"/>
                  </a:cubicBezTo>
                  <a:cubicBezTo>
                    <a:pt x="968550" y="1858649"/>
                    <a:pt x="955981" y="1906693"/>
                    <a:pt x="918593" y="1928561"/>
                  </a:cubicBezTo>
                  <a:cubicBezTo>
                    <a:pt x="916376" y="1929864"/>
                    <a:pt x="914089" y="1931056"/>
                    <a:pt x="911761" y="1932123"/>
                  </a:cubicBezTo>
                  <a:cubicBezTo>
                    <a:pt x="870188" y="1952494"/>
                    <a:pt x="816143" y="1938081"/>
                    <a:pt x="777480" y="1918265"/>
                  </a:cubicBezTo>
                  <a:cubicBezTo>
                    <a:pt x="734936" y="1896370"/>
                    <a:pt x="671052" y="1815856"/>
                    <a:pt x="663153" y="1806017"/>
                  </a:cubicBezTo>
                  <a:cubicBezTo>
                    <a:pt x="633498" y="1823201"/>
                    <a:pt x="604396" y="1839691"/>
                    <a:pt x="576819" y="1854658"/>
                  </a:cubicBezTo>
                  <a:cubicBezTo>
                    <a:pt x="503374" y="1894568"/>
                    <a:pt x="439212" y="1926441"/>
                    <a:pt x="389463" y="1950276"/>
                  </a:cubicBezTo>
                  <a:cubicBezTo>
                    <a:pt x="227743" y="2092318"/>
                    <a:pt x="199" y="2107977"/>
                    <a:pt x="199" y="2107977"/>
                  </a:cubicBezTo>
                  <a:cubicBezTo>
                    <a:pt x="199" y="2107977"/>
                    <a:pt x="-11718" y="1830823"/>
                    <a:pt x="148754" y="1648732"/>
                  </a:cubicBezTo>
                  <a:cubicBezTo>
                    <a:pt x="204629" y="1587619"/>
                    <a:pt x="273349" y="1539630"/>
                    <a:pt x="349968" y="1508215"/>
                  </a:cubicBezTo>
                  <a:close/>
                  <a:moveTo>
                    <a:pt x="638625" y="1778302"/>
                  </a:moveTo>
                  <a:cubicBezTo>
                    <a:pt x="633636" y="1766938"/>
                    <a:pt x="594835" y="1678942"/>
                    <a:pt x="592202" y="1629331"/>
                  </a:cubicBezTo>
                  <a:cubicBezTo>
                    <a:pt x="583194" y="1627668"/>
                    <a:pt x="574187" y="1625728"/>
                    <a:pt x="565456" y="1623649"/>
                  </a:cubicBezTo>
                  <a:cubicBezTo>
                    <a:pt x="549049" y="1710981"/>
                    <a:pt x="514862" y="1794003"/>
                    <a:pt x="464988" y="1867546"/>
                  </a:cubicBezTo>
                  <a:cubicBezTo>
                    <a:pt x="494366" y="1853688"/>
                    <a:pt x="526239" y="1837613"/>
                    <a:pt x="560052" y="1820152"/>
                  </a:cubicBezTo>
                  <a:cubicBezTo>
                    <a:pt x="585134" y="1807264"/>
                    <a:pt x="611603" y="1793130"/>
                    <a:pt x="638625" y="1778302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CBA14392-5794-1349-91E2-052C944FB5F4}"/>
                </a:ext>
              </a:extLst>
            </p:cNvPr>
            <p:cNvSpPr/>
            <p:nvPr/>
          </p:nvSpPr>
          <p:spPr>
            <a:xfrm>
              <a:off x="5257941" y="4272181"/>
              <a:ext cx="604338" cy="638148"/>
            </a:xfrm>
            <a:custGeom>
              <a:avLst/>
              <a:gdLst>
                <a:gd name="connsiteX0" fmla="*/ 1 w 604338"/>
                <a:gd name="connsiteY0" fmla="*/ 0 h 638148"/>
                <a:gd name="connsiteX1" fmla="*/ 439569 w 604338"/>
                <a:gd name="connsiteY1" fmla="*/ 184723 h 638148"/>
                <a:gd name="connsiteX2" fmla="*/ 604337 w 604338"/>
                <a:gd name="connsiteY2" fmla="*/ 638148 h 638148"/>
                <a:gd name="connsiteX3" fmla="*/ 164770 w 604338"/>
                <a:gd name="connsiteY3" fmla="*/ 453425 h 638148"/>
                <a:gd name="connsiteX4" fmla="*/ 1 w 604338"/>
                <a:gd name="connsiteY4" fmla="*/ 0 h 63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338" h="638148">
                  <a:moveTo>
                    <a:pt x="1" y="0"/>
                  </a:moveTo>
                  <a:cubicBezTo>
                    <a:pt x="1" y="0"/>
                    <a:pt x="272583" y="8453"/>
                    <a:pt x="439569" y="184723"/>
                  </a:cubicBezTo>
                  <a:cubicBezTo>
                    <a:pt x="606555" y="360994"/>
                    <a:pt x="604337" y="638148"/>
                    <a:pt x="604337" y="638148"/>
                  </a:cubicBezTo>
                  <a:cubicBezTo>
                    <a:pt x="604337" y="638148"/>
                    <a:pt x="331756" y="629695"/>
                    <a:pt x="164770" y="453425"/>
                  </a:cubicBezTo>
                  <a:cubicBezTo>
                    <a:pt x="-2216" y="277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83" name="Graphic 263">
              <a:extLst>
                <a:ext uri="{FF2B5EF4-FFF2-40B4-BE49-F238E27FC236}">
                  <a16:creationId xmlns:a16="http://schemas.microsoft.com/office/drawing/2014/main" id="{BAA36CC8-FF7F-5E43-BEFF-53E07149879B}"/>
                </a:ext>
              </a:extLst>
            </p:cNvPr>
            <p:cNvGrpSpPr/>
            <p:nvPr/>
          </p:nvGrpSpPr>
          <p:grpSpPr>
            <a:xfrm>
              <a:off x="6100293" y="2816903"/>
              <a:ext cx="2233144" cy="2107977"/>
              <a:chOff x="6100293" y="2816903"/>
              <a:chExt cx="2233144" cy="2107977"/>
            </a:xfrm>
            <a:solidFill>
              <a:srgbClr val="FFFFFF"/>
            </a:solidFill>
          </p:grpSpPr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31BA0283-4E86-A849-B154-A7E529BB3C57}"/>
                  </a:ext>
                </a:extLst>
              </p:cNvPr>
              <p:cNvSpPr/>
              <p:nvPr/>
            </p:nvSpPr>
            <p:spPr>
              <a:xfrm>
                <a:off x="6894773" y="2898236"/>
                <a:ext cx="171596" cy="300254"/>
              </a:xfrm>
              <a:custGeom>
                <a:avLst/>
                <a:gdLst>
                  <a:gd name="connsiteX0" fmla="*/ 135711 w 171596"/>
                  <a:gd name="connsiteY0" fmla="*/ 300247 h 300254"/>
                  <a:gd name="connsiteX1" fmla="*/ 23325 w 171596"/>
                  <a:gd name="connsiteY1" fmla="*/ 182457 h 300254"/>
                  <a:gd name="connsiteX2" fmla="*/ 9467 w 171596"/>
                  <a:gd name="connsiteY2" fmla="*/ 46097 h 300254"/>
                  <a:gd name="connsiteX3" fmla="*/ 109382 w 171596"/>
                  <a:gd name="connsiteY3" fmla="*/ 6186 h 300254"/>
                  <a:gd name="connsiteX4" fmla="*/ 118112 w 171596"/>
                  <a:gd name="connsiteY4" fmla="*/ 10621 h 300254"/>
                  <a:gd name="connsiteX5" fmla="*/ 165090 w 171596"/>
                  <a:gd name="connsiteY5" fmla="*/ 221120 h 300254"/>
                  <a:gd name="connsiteX6" fmla="*/ 135711 w 171596"/>
                  <a:gd name="connsiteY6" fmla="*/ 300247 h 30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596" h="300254">
                    <a:moveTo>
                      <a:pt x="135711" y="300247"/>
                    </a:moveTo>
                    <a:cubicBezTo>
                      <a:pt x="135711" y="300247"/>
                      <a:pt x="46329" y="228603"/>
                      <a:pt x="23325" y="182457"/>
                    </a:cubicBezTo>
                    <a:cubicBezTo>
                      <a:pt x="3924" y="143239"/>
                      <a:pt x="-10211" y="87808"/>
                      <a:pt x="9467" y="46097"/>
                    </a:cubicBezTo>
                    <a:cubicBezTo>
                      <a:pt x="26041" y="7489"/>
                      <a:pt x="70774" y="-10388"/>
                      <a:pt x="109382" y="6186"/>
                    </a:cubicBezTo>
                    <a:cubicBezTo>
                      <a:pt x="112389" y="7475"/>
                      <a:pt x="115299" y="8958"/>
                      <a:pt x="118112" y="10621"/>
                    </a:cubicBezTo>
                    <a:cubicBezTo>
                      <a:pt x="173543" y="45404"/>
                      <a:pt x="179086" y="164026"/>
                      <a:pt x="165090" y="221120"/>
                    </a:cubicBezTo>
                    <a:cubicBezTo>
                      <a:pt x="164258" y="226109"/>
                      <a:pt x="136681" y="301079"/>
                      <a:pt x="135711" y="30024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44AF58CA-8640-8A4D-8C79-E773AAACD445}"/>
                  </a:ext>
                </a:extLst>
              </p:cNvPr>
              <p:cNvSpPr/>
              <p:nvPr/>
            </p:nvSpPr>
            <p:spPr>
              <a:xfrm>
                <a:off x="7758999" y="3550720"/>
                <a:ext cx="180142" cy="294800"/>
              </a:xfrm>
              <a:custGeom>
                <a:avLst/>
                <a:gdLst>
                  <a:gd name="connsiteX0" fmla="*/ 98238 w 180142"/>
                  <a:gd name="connsiteY0" fmla="*/ 245448 h 294800"/>
                  <a:gd name="connsiteX1" fmla="*/ 30335 w 180142"/>
                  <a:gd name="connsiteY1" fmla="*/ 294781 h 294800"/>
                  <a:gd name="connsiteX2" fmla="*/ 679 w 180142"/>
                  <a:gd name="connsiteY2" fmla="*/ 133477 h 294800"/>
                  <a:gd name="connsiteX3" fmla="*/ 63455 w 180142"/>
                  <a:gd name="connsiteY3" fmla="*/ 12083 h 294800"/>
                  <a:gd name="connsiteX4" fmla="*/ 168579 w 180142"/>
                  <a:gd name="connsiteY4" fmla="*/ 34963 h 294800"/>
                  <a:gd name="connsiteX5" fmla="*/ 173347 w 180142"/>
                  <a:gd name="connsiteY5" fmla="*/ 43540 h 294800"/>
                  <a:gd name="connsiteX6" fmla="*/ 98238 w 180142"/>
                  <a:gd name="connsiteY6" fmla="*/ 245448 h 29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0142" h="294800">
                    <a:moveTo>
                      <a:pt x="98238" y="245448"/>
                    </a:moveTo>
                    <a:cubicBezTo>
                      <a:pt x="94496" y="248912"/>
                      <a:pt x="30750" y="295890"/>
                      <a:pt x="30335" y="294781"/>
                    </a:cubicBezTo>
                    <a:cubicBezTo>
                      <a:pt x="29919" y="293673"/>
                      <a:pt x="-5280" y="184751"/>
                      <a:pt x="679" y="133477"/>
                    </a:cubicBezTo>
                    <a:cubicBezTo>
                      <a:pt x="5668" y="89825"/>
                      <a:pt x="23960" y="35642"/>
                      <a:pt x="63455" y="12083"/>
                    </a:cubicBezTo>
                    <a:cubicBezTo>
                      <a:pt x="98806" y="-10629"/>
                      <a:pt x="145867" y="-389"/>
                      <a:pt x="168579" y="34963"/>
                    </a:cubicBezTo>
                    <a:cubicBezTo>
                      <a:pt x="170353" y="37720"/>
                      <a:pt x="171947" y="40575"/>
                      <a:pt x="173347" y="43540"/>
                    </a:cubicBezTo>
                    <a:cubicBezTo>
                      <a:pt x="200369" y="103683"/>
                      <a:pt x="140920" y="205953"/>
                      <a:pt x="98238" y="2454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C0CB522-B495-4342-954A-581632CB84AB}"/>
                  </a:ext>
                </a:extLst>
              </p:cNvPr>
              <p:cNvSpPr/>
              <p:nvPr/>
            </p:nvSpPr>
            <p:spPr>
              <a:xfrm>
                <a:off x="6100293" y="2816903"/>
                <a:ext cx="2233144" cy="2107977"/>
              </a:xfrm>
              <a:custGeom>
                <a:avLst/>
                <a:gdLst>
                  <a:gd name="connsiteX0" fmla="*/ 349968 w 2233144"/>
                  <a:gd name="connsiteY0" fmla="*/ 1508215 h 2107977"/>
                  <a:gd name="connsiteX1" fmla="*/ 338189 w 2233144"/>
                  <a:gd name="connsiteY1" fmla="*/ 1493109 h 2107977"/>
                  <a:gd name="connsiteX2" fmla="*/ 309365 w 2233144"/>
                  <a:gd name="connsiteY2" fmla="*/ 1359105 h 2107977"/>
                  <a:gd name="connsiteX3" fmla="*/ 404429 w 2233144"/>
                  <a:gd name="connsiteY3" fmla="*/ 1307887 h 2107977"/>
                  <a:gd name="connsiteX4" fmla="*/ 413298 w 2233144"/>
                  <a:gd name="connsiteY4" fmla="*/ 1311158 h 2107977"/>
                  <a:gd name="connsiteX5" fmla="*/ 484250 w 2233144"/>
                  <a:gd name="connsiteY5" fmla="*/ 1464286 h 2107977"/>
                  <a:gd name="connsiteX6" fmla="*/ 531643 w 2233144"/>
                  <a:gd name="connsiteY6" fmla="*/ 1454585 h 2107977"/>
                  <a:gd name="connsiteX7" fmla="*/ 549381 w 2233144"/>
                  <a:gd name="connsiteY7" fmla="*/ 1413982 h 2107977"/>
                  <a:gd name="connsiteX8" fmla="*/ 566149 w 2233144"/>
                  <a:gd name="connsiteY8" fmla="*/ 1371716 h 2107977"/>
                  <a:gd name="connsiteX9" fmla="*/ 588044 w 2233144"/>
                  <a:gd name="connsiteY9" fmla="*/ 1306446 h 2107977"/>
                  <a:gd name="connsiteX10" fmla="*/ 458613 w 2233144"/>
                  <a:gd name="connsiteY10" fmla="*/ 1227180 h 2107977"/>
                  <a:gd name="connsiteX11" fmla="*/ 410250 w 2233144"/>
                  <a:gd name="connsiteY11" fmla="*/ 1099273 h 2107977"/>
                  <a:gd name="connsiteX12" fmla="*/ 497027 w 2233144"/>
                  <a:gd name="connsiteY12" fmla="*/ 1034017 h 2107977"/>
                  <a:gd name="connsiteX13" fmla="*/ 505868 w 2233144"/>
                  <a:gd name="connsiteY13" fmla="*/ 1035804 h 2107977"/>
                  <a:gd name="connsiteX14" fmla="*/ 605782 w 2233144"/>
                  <a:gd name="connsiteY14" fmla="*/ 1226348 h 2107977"/>
                  <a:gd name="connsiteX15" fmla="*/ 603565 w 2233144"/>
                  <a:gd name="connsiteY15" fmla="*/ 1255449 h 2107977"/>
                  <a:gd name="connsiteX16" fmla="*/ 621719 w 2233144"/>
                  <a:gd name="connsiteY16" fmla="*/ 1189764 h 2107977"/>
                  <a:gd name="connsiteX17" fmla="*/ 666756 w 2233144"/>
                  <a:gd name="connsiteY17" fmla="*/ 996864 h 2107977"/>
                  <a:gd name="connsiteX18" fmla="*/ 676180 w 2233144"/>
                  <a:gd name="connsiteY18" fmla="*/ 956400 h 2107977"/>
                  <a:gd name="connsiteX19" fmla="*/ 542868 w 2233144"/>
                  <a:gd name="connsiteY19" fmla="*/ 875471 h 2107977"/>
                  <a:gd name="connsiteX20" fmla="*/ 494366 w 2233144"/>
                  <a:gd name="connsiteY20" fmla="*/ 747425 h 2107977"/>
                  <a:gd name="connsiteX21" fmla="*/ 581254 w 2233144"/>
                  <a:gd name="connsiteY21" fmla="*/ 682321 h 2107977"/>
                  <a:gd name="connsiteX22" fmla="*/ 589984 w 2233144"/>
                  <a:gd name="connsiteY22" fmla="*/ 684095 h 2107977"/>
                  <a:gd name="connsiteX23" fmla="*/ 690037 w 2233144"/>
                  <a:gd name="connsiteY23" fmla="*/ 874500 h 2107977"/>
                  <a:gd name="connsiteX24" fmla="*/ 687266 w 2233144"/>
                  <a:gd name="connsiteY24" fmla="*/ 908175 h 2107977"/>
                  <a:gd name="connsiteX25" fmla="*/ 714981 w 2233144"/>
                  <a:gd name="connsiteY25" fmla="*/ 803687 h 2107977"/>
                  <a:gd name="connsiteX26" fmla="*/ 776094 w 2233144"/>
                  <a:gd name="connsiteY26" fmla="*/ 630327 h 2107977"/>
                  <a:gd name="connsiteX27" fmla="*/ 638625 w 2233144"/>
                  <a:gd name="connsiteY27" fmla="*/ 547181 h 2107977"/>
                  <a:gd name="connsiteX28" fmla="*/ 590123 w 2233144"/>
                  <a:gd name="connsiteY28" fmla="*/ 419274 h 2107977"/>
                  <a:gd name="connsiteX29" fmla="*/ 677150 w 2233144"/>
                  <a:gd name="connsiteY29" fmla="*/ 354032 h 2107977"/>
                  <a:gd name="connsiteX30" fmla="*/ 685880 w 2233144"/>
                  <a:gd name="connsiteY30" fmla="*/ 355805 h 2107977"/>
                  <a:gd name="connsiteX31" fmla="*/ 785794 w 2233144"/>
                  <a:gd name="connsiteY31" fmla="*/ 546349 h 2107977"/>
                  <a:gd name="connsiteX32" fmla="*/ 778727 w 2233144"/>
                  <a:gd name="connsiteY32" fmla="*/ 623398 h 2107977"/>
                  <a:gd name="connsiteX33" fmla="*/ 779558 w 2233144"/>
                  <a:gd name="connsiteY33" fmla="*/ 621458 h 2107977"/>
                  <a:gd name="connsiteX34" fmla="*/ 868663 w 2233144"/>
                  <a:gd name="connsiteY34" fmla="*/ 465004 h 2107977"/>
                  <a:gd name="connsiteX35" fmla="*/ 966915 w 2233144"/>
                  <a:gd name="connsiteY35" fmla="*/ 337929 h 2107977"/>
                  <a:gd name="connsiteX36" fmla="*/ 1059346 w 2233144"/>
                  <a:gd name="connsiteY36" fmla="*/ 238985 h 2107977"/>
                  <a:gd name="connsiteX37" fmla="*/ 1102859 w 2233144"/>
                  <a:gd name="connsiteY37" fmla="*/ 197412 h 2107977"/>
                  <a:gd name="connsiteX38" fmla="*/ 1101473 w 2233144"/>
                  <a:gd name="connsiteY38" fmla="*/ 197412 h 2107977"/>
                  <a:gd name="connsiteX39" fmla="*/ 1134316 w 2233144"/>
                  <a:gd name="connsiteY39" fmla="*/ 119531 h 2107977"/>
                  <a:gd name="connsiteX40" fmla="*/ 1312249 w 2233144"/>
                  <a:gd name="connsiteY40" fmla="*/ 1602 h 2107977"/>
                  <a:gd name="connsiteX41" fmla="*/ 1368235 w 2233144"/>
                  <a:gd name="connsiteY41" fmla="*/ 96915 h 2107977"/>
                  <a:gd name="connsiteX42" fmla="*/ 1366018 w 2233144"/>
                  <a:gd name="connsiteY42" fmla="*/ 104010 h 2107977"/>
                  <a:gd name="connsiteX43" fmla="*/ 1262916 w 2233144"/>
                  <a:gd name="connsiteY43" fmla="*/ 192284 h 2107977"/>
                  <a:gd name="connsiteX44" fmla="*/ 1106739 w 2233144"/>
                  <a:gd name="connsiteY44" fmla="*/ 197827 h 2107977"/>
                  <a:gd name="connsiteX45" fmla="*/ 1062395 w 2233144"/>
                  <a:gd name="connsiteY45" fmla="*/ 242311 h 2107977"/>
                  <a:gd name="connsiteX46" fmla="*/ 972319 w 2233144"/>
                  <a:gd name="connsiteY46" fmla="*/ 342918 h 2107977"/>
                  <a:gd name="connsiteX47" fmla="*/ 946960 w 2233144"/>
                  <a:gd name="connsiteY47" fmla="*/ 375345 h 2107977"/>
                  <a:gd name="connsiteX48" fmla="*/ 992690 w 2233144"/>
                  <a:gd name="connsiteY48" fmla="*/ 337929 h 2107977"/>
                  <a:gd name="connsiteX49" fmla="*/ 1204159 w 2233144"/>
                  <a:gd name="connsiteY49" fmla="*/ 316588 h 2107977"/>
                  <a:gd name="connsiteX50" fmla="*/ 1210132 w 2233144"/>
                  <a:gd name="connsiteY50" fmla="*/ 427741 h 2107977"/>
                  <a:gd name="connsiteX51" fmla="*/ 1205406 w 2233144"/>
                  <a:gd name="connsiteY51" fmla="*/ 432577 h 2107977"/>
                  <a:gd name="connsiteX52" fmla="*/ 1073758 w 2233144"/>
                  <a:gd name="connsiteY52" fmla="*/ 462787 h 2107977"/>
                  <a:gd name="connsiteX53" fmla="*/ 931993 w 2233144"/>
                  <a:gd name="connsiteY53" fmla="*/ 394191 h 2107977"/>
                  <a:gd name="connsiteX54" fmla="*/ 877394 w 2233144"/>
                  <a:gd name="connsiteY54" fmla="*/ 471240 h 2107977"/>
                  <a:gd name="connsiteX55" fmla="*/ 792723 w 2233144"/>
                  <a:gd name="connsiteY55" fmla="*/ 627694 h 2107977"/>
                  <a:gd name="connsiteX56" fmla="*/ 789120 w 2233144"/>
                  <a:gd name="connsiteY56" fmla="*/ 637395 h 2107977"/>
                  <a:gd name="connsiteX57" fmla="*/ 845798 w 2233144"/>
                  <a:gd name="connsiteY57" fmla="*/ 578777 h 2107977"/>
                  <a:gd name="connsiteX58" fmla="*/ 1053664 w 2233144"/>
                  <a:gd name="connsiteY58" fmla="*/ 534016 h 2107977"/>
                  <a:gd name="connsiteX59" fmla="*/ 1071693 w 2233144"/>
                  <a:gd name="connsiteY59" fmla="*/ 643866 h 2107977"/>
                  <a:gd name="connsiteX60" fmla="*/ 1067522 w 2233144"/>
                  <a:gd name="connsiteY60" fmla="*/ 649174 h 2107977"/>
                  <a:gd name="connsiteX61" fmla="*/ 939892 w 2233144"/>
                  <a:gd name="connsiteY61" fmla="*/ 693796 h 2107977"/>
                  <a:gd name="connsiteX62" fmla="*/ 788427 w 2233144"/>
                  <a:gd name="connsiteY62" fmla="*/ 639750 h 2107977"/>
                  <a:gd name="connsiteX63" fmla="*/ 732996 w 2233144"/>
                  <a:gd name="connsiteY63" fmla="*/ 808676 h 2107977"/>
                  <a:gd name="connsiteX64" fmla="*/ 702925 w 2233144"/>
                  <a:gd name="connsiteY64" fmla="*/ 938523 h 2107977"/>
                  <a:gd name="connsiteX65" fmla="*/ 758356 w 2233144"/>
                  <a:gd name="connsiteY65" fmla="*/ 880737 h 2107977"/>
                  <a:gd name="connsiteX66" fmla="*/ 966222 w 2233144"/>
                  <a:gd name="connsiteY66" fmla="*/ 835976 h 2107977"/>
                  <a:gd name="connsiteX67" fmla="*/ 984251 w 2233144"/>
                  <a:gd name="connsiteY67" fmla="*/ 945826 h 2107977"/>
                  <a:gd name="connsiteX68" fmla="*/ 980080 w 2233144"/>
                  <a:gd name="connsiteY68" fmla="*/ 951134 h 2107977"/>
                  <a:gd name="connsiteX69" fmla="*/ 852588 w 2233144"/>
                  <a:gd name="connsiteY69" fmla="*/ 995756 h 2107977"/>
                  <a:gd name="connsiteX70" fmla="*/ 701816 w 2233144"/>
                  <a:gd name="connsiteY70" fmla="*/ 942126 h 2107977"/>
                  <a:gd name="connsiteX71" fmla="*/ 689206 w 2233144"/>
                  <a:gd name="connsiteY71" fmla="*/ 1001853 h 2107977"/>
                  <a:gd name="connsiteX72" fmla="*/ 647632 w 2233144"/>
                  <a:gd name="connsiteY72" fmla="*/ 1195861 h 2107977"/>
                  <a:gd name="connsiteX73" fmla="*/ 630865 w 2233144"/>
                  <a:gd name="connsiteY73" fmla="*/ 1261547 h 2107977"/>
                  <a:gd name="connsiteX74" fmla="*/ 679090 w 2233144"/>
                  <a:gd name="connsiteY74" fmla="*/ 1212213 h 2107977"/>
                  <a:gd name="connsiteX75" fmla="*/ 886956 w 2233144"/>
                  <a:gd name="connsiteY75" fmla="*/ 1167314 h 2107977"/>
                  <a:gd name="connsiteX76" fmla="*/ 904929 w 2233144"/>
                  <a:gd name="connsiteY76" fmla="*/ 1277372 h 2107977"/>
                  <a:gd name="connsiteX77" fmla="*/ 900813 w 2233144"/>
                  <a:gd name="connsiteY77" fmla="*/ 1282611 h 2107977"/>
                  <a:gd name="connsiteX78" fmla="*/ 773184 w 2233144"/>
                  <a:gd name="connsiteY78" fmla="*/ 1327232 h 2107977"/>
                  <a:gd name="connsiteX79" fmla="*/ 627262 w 2233144"/>
                  <a:gd name="connsiteY79" fmla="*/ 1275959 h 2107977"/>
                  <a:gd name="connsiteX80" fmla="*/ 594835 w 2233144"/>
                  <a:gd name="connsiteY80" fmla="*/ 1382386 h 2107977"/>
                  <a:gd name="connsiteX81" fmla="*/ 578621 w 2233144"/>
                  <a:gd name="connsiteY81" fmla="*/ 1426454 h 2107977"/>
                  <a:gd name="connsiteX82" fmla="*/ 569475 w 2233144"/>
                  <a:gd name="connsiteY82" fmla="*/ 1448626 h 2107977"/>
                  <a:gd name="connsiteX83" fmla="*/ 582085 w 2233144"/>
                  <a:gd name="connsiteY83" fmla="*/ 1447379 h 2107977"/>
                  <a:gd name="connsiteX84" fmla="*/ 580977 w 2233144"/>
                  <a:gd name="connsiteY84" fmla="*/ 1501424 h 2107977"/>
                  <a:gd name="connsiteX85" fmla="*/ 742004 w 2233144"/>
                  <a:gd name="connsiteY85" fmla="*/ 1458049 h 2107977"/>
                  <a:gd name="connsiteX86" fmla="*/ 776108 w 2233144"/>
                  <a:gd name="connsiteY86" fmla="*/ 1564020 h 2107977"/>
                  <a:gd name="connsiteX87" fmla="*/ 772768 w 2233144"/>
                  <a:gd name="connsiteY87" fmla="*/ 1569881 h 2107977"/>
                  <a:gd name="connsiteX88" fmla="*/ 762790 w 2233144"/>
                  <a:gd name="connsiteY88" fmla="*/ 1583739 h 2107977"/>
                  <a:gd name="connsiteX89" fmla="*/ 701262 w 2233144"/>
                  <a:gd name="connsiteY89" fmla="*/ 1723010 h 2107977"/>
                  <a:gd name="connsiteX90" fmla="*/ 649573 w 2233144"/>
                  <a:gd name="connsiteY90" fmla="*/ 1771373 h 2107977"/>
                  <a:gd name="connsiteX91" fmla="*/ 698906 w 2233144"/>
                  <a:gd name="connsiteY91" fmla="*/ 1743657 h 2107977"/>
                  <a:gd name="connsiteX92" fmla="*/ 773045 w 2233144"/>
                  <a:gd name="connsiteY92" fmla="*/ 1700006 h 2107977"/>
                  <a:gd name="connsiteX93" fmla="*/ 810877 w 2233144"/>
                  <a:gd name="connsiteY93" fmla="*/ 1675477 h 2107977"/>
                  <a:gd name="connsiteX94" fmla="*/ 847738 w 2233144"/>
                  <a:gd name="connsiteY94" fmla="*/ 1649425 h 2107977"/>
                  <a:gd name="connsiteX95" fmla="*/ 901506 w 2233144"/>
                  <a:gd name="connsiteY95" fmla="*/ 1607851 h 2107977"/>
                  <a:gd name="connsiteX96" fmla="*/ 836513 w 2233144"/>
                  <a:gd name="connsiteY96" fmla="*/ 1469274 h 2107977"/>
                  <a:gd name="connsiteX97" fmla="*/ 865615 w 2233144"/>
                  <a:gd name="connsiteY97" fmla="*/ 1335270 h 2107977"/>
                  <a:gd name="connsiteX98" fmla="*/ 972832 w 2233144"/>
                  <a:gd name="connsiteY98" fmla="*/ 1329020 h 2107977"/>
                  <a:gd name="connsiteX99" fmla="*/ 979802 w 2233144"/>
                  <a:gd name="connsiteY99" fmla="*/ 1336102 h 2107977"/>
                  <a:gd name="connsiteX100" fmla="*/ 959709 w 2233144"/>
                  <a:gd name="connsiteY100" fmla="*/ 1551035 h 2107977"/>
                  <a:gd name="connsiteX101" fmla="*/ 941971 w 2233144"/>
                  <a:gd name="connsiteY101" fmla="*/ 1574039 h 2107977"/>
                  <a:gd name="connsiteX102" fmla="*/ 992829 w 2233144"/>
                  <a:gd name="connsiteY102" fmla="*/ 1529417 h 2107977"/>
                  <a:gd name="connsiteX103" fmla="*/ 1135148 w 2233144"/>
                  <a:gd name="connsiteY103" fmla="*/ 1393750 h 2107977"/>
                  <a:gd name="connsiteX104" fmla="*/ 1164942 w 2233144"/>
                  <a:gd name="connsiteY104" fmla="*/ 1365203 h 2107977"/>
                  <a:gd name="connsiteX105" fmla="*/ 1097732 w 2233144"/>
                  <a:gd name="connsiteY105" fmla="*/ 1223022 h 2107977"/>
                  <a:gd name="connsiteX106" fmla="*/ 1126694 w 2233144"/>
                  <a:gd name="connsiteY106" fmla="*/ 1089018 h 2107977"/>
                  <a:gd name="connsiteX107" fmla="*/ 1233912 w 2233144"/>
                  <a:gd name="connsiteY107" fmla="*/ 1082768 h 2107977"/>
                  <a:gd name="connsiteX108" fmla="*/ 1240882 w 2233144"/>
                  <a:gd name="connsiteY108" fmla="*/ 1089850 h 2107977"/>
                  <a:gd name="connsiteX109" fmla="*/ 1220927 w 2233144"/>
                  <a:gd name="connsiteY109" fmla="*/ 1304783 h 2107977"/>
                  <a:gd name="connsiteX110" fmla="*/ 1200417 w 2233144"/>
                  <a:gd name="connsiteY110" fmla="*/ 1331251 h 2107977"/>
                  <a:gd name="connsiteX111" fmla="*/ 1279822 w 2233144"/>
                  <a:gd name="connsiteY111" fmla="*/ 1259330 h 2107977"/>
                  <a:gd name="connsiteX112" fmla="*/ 1424913 w 2233144"/>
                  <a:gd name="connsiteY112" fmla="*/ 1148468 h 2107977"/>
                  <a:gd name="connsiteX113" fmla="*/ 1355624 w 2233144"/>
                  <a:gd name="connsiteY113" fmla="*/ 1002269 h 2107977"/>
                  <a:gd name="connsiteX114" fmla="*/ 1384587 w 2233144"/>
                  <a:gd name="connsiteY114" fmla="*/ 868403 h 2107977"/>
                  <a:gd name="connsiteX115" fmla="*/ 1491790 w 2233144"/>
                  <a:gd name="connsiteY115" fmla="*/ 862029 h 2107977"/>
                  <a:gd name="connsiteX116" fmla="*/ 1498774 w 2233144"/>
                  <a:gd name="connsiteY116" fmla="*/ 869096 h 2107977"/>
                  <a:gd name="connsiteX117" fmla="*/ 1478819 w 2233144"/>
                  <a:gd name="connsiteY117" fmla="*/ 1084029 h 2107977"/>
                  <a:gd name="connsiteX118" fmla="*/ 1431010 w 2233144"/>
                  <a:gd name="connsiteY118" fmla="*/ 1144449 h 2107977"/>
                  <a:gd name="connsiteX119" fmla="*/ 1432812 w 2233144"/>
                  <a:gd name="connsiteY119" fmla="*/ 1143202 h 2107977"/>
                  <a:gd name="connsiteX120" fmla="*/ 1592037 w 2233144"/>
                  <a:gd name="connsiteY120" fmla="*/ 1062550 h 2107977"/>
                  <a:gd name="connsiteX121" fmla="*/ 1742255 w 2233144"/>
                  <a:gd name="connsiteY121" fmla="*/ 1012939 h 2107977"/>
                  <a:gd name="connsiteX122" fmla="*/ 1873072 w 2233144"/>
                  <a:gd name="connsiteY122" fmla="*/ 982314 h 2107977"/>
                  <a:gd name="connsiteX123" fmla="*/ 1932106 w 2233144"/>
                  <a:gd name="connsiteY123" fmla="*/ 971782 h 2107977"/>
                  <a:gd name="connsiteX124" fmla="*/ 1930997 w 2233144"/>
                  <a:gd name="connsiteY124" fmla="*/ 970950 h 2107977"/>
                  <a:gd name="connsiteX125" fmla="*/ 2000286 w 2233144"/>
                  <a:gd name="connsiteY125" fmla="*/ 924388 h 2107977"/>
                  <a:gd name="connsiteX126" fmla="*/ 2212725 w 2233144"/>
                  <a:gd name="connsiteY126" fmla="*/ 925774 h 2107977"/>
                  <a:gd name="connsiteX127" fmla="*/ 2207404 w 2233144"/>
                  <a:gd name="connsiteY127" fmla="*/ 1036760 h 2107977"/>
                  <a:gd name="connsiteX128" fmla="*/ 2202054 w 2233144"/>
                  <a:gd name="connsiteY128" fmla="*/ 1041209 h 2107977"/>
                  <a:gd name="connsiteX129" fmla="*/ 2068050 w 2233144"/>
                  <a:gd name="connsiteY129" fmla="*/ 1057145 h 2107977"/>
                  <a:gd name="connsiteX130" fmla="*/ 1934739 w 2233144"/>
                  <a:gd name="connsiteY130" fmla="*/ 973999 h 2107977"/>
                  <a:gd name="connsiteX131" fmla="*/ 1873626 w 2233144"/>
                  <a:gd name="connsiteY131" fmla="*/ 986194 h 2107977"/>
                  <a:gd name="connsiteX132" fmla="*/ 1743918 w 2233144"/>
                  <a:gd name="connsiteY132" fmla="*/ 1019591 h 2107977"/>
                  <a:gd name="connsiteX133" fmla="*/ 1705116 w 2233144"/>
                  <a:gd name="connsiteY133" fmla="*/ 1032340 h 2107977"/>
                  <a:gd name="connsiteX134" fmla="*/ 1763734 w 2233144"/>
                  <a:gd name="connsiteY134" fmla="*/ 1026797 h 2107977"/>
                  <a:gd name="connsiteX135" fmla="*/ 1951645 w 2233144"/>
                  <a:gd name="connsiteY135" fmla="*/ 1127543 h 2107977"/>
                  <a:gd name="connsiteX136" fmla="*/ 1896145 w 2233144"/>
                  <a:gd name="connsiteY136" fmla="*/ 1223133 h 2107977"/>
                  <a:gd name="connsiteX137" fmla="*/ 1889701 w 2233144"/>
                  <a:gd name="connsiteY137" fmla="*/ 1224547 h 2107977"/>
                  <a:gd name="connsiteX138" fmla="*/ 1763457 w 2233144"/>
                  <a:gd name="connsiteY138" fmla="*/ 1175767 h 2107977"/>
                  <a:gd name="connsiteX139" fmla="*/ 1682528 w 2233144"/>
                  <a:gd name="connsiteY139" fmla="*/ 1039130 h 2107977"/>
                  <a:gd name="connsiteX140" fmla="*/ 1595086 w 2233144"/>
                  <a:gd name="connsiteY140" fmla="*/ 1072805 h 2107977"/>
                  <a:gd name="connsiteX141" fmla="*/ 1439602 w 2233144"/>
                  <a:gd name="connsiteY141" fmla="*/ 1155951 h 2107977"/>
                  <a:gd name="connsiteX142" fmla="*/ 1431149 w 2233144"/>
                  <a:gd name="connsiteY142" fmla="*/ 1162048 h 2107977"/>
                  <a:gd name="connsiteX143" fmla="*/ 1510415 w 2233144"/>
                  <a:gd name="connsiteY143" fmla="*/ 1144865 h 2107977"/>
                  <a:gd name="connsiteX144" fmla="*/ 1708026 w 2233144"/>
                  <a:gd name="connsiteY144" fmla="*/ 1224131 h 2107977"/>
                  <a:gd name="connsiteX145" fmla="*/ 1664042 w 2233144"/>
                  <a:gd name="connsiteY145" fmla="*/ 1325528 h 2107977"/>
                  <a:gd name="connsiteX146" fmla="*/ 1657030 w 2233144"/>
                  <a:gd name="connsiteY146" fmla="*/ 1327926 h 2107977"/>
                  <a:gd name="connsiteX147" fmla="*/ 1526351 w 2233144"/>
                  <a:gd name="connsiteY147" fmla="*/ 1293558 h 2107977"/>
                  <a:gd name="connsiteX148" fmla="*/ 1429347 w 2233144"/>
                  <a:gd name="connsiteY148" fmla="*/ 1163434 h 2107977"/>
                  <a:gd name="connsiteX149" fmla="*/ 1291463 w 2233144"/>
                  <a:gd name="connsiteY149" fmla="*/ 1273465 h 2107977"/>
                  <a:gd name="connsiteX150" fmla="*/ 1195983 w 2233144"/>
                  <a:gd name="connsiteY150" fmla="*/ 1364787 h 2107977"/>
                  <a:gd name="connsiteX151" fmla="*/ 1274002 w 2233144"/>
                  <a:gd name="connsiteY151" fmla="*/ 1348019 h 2107977"/>
                  <a:gd name="connsiteX152" fmla="*/ 1471613 w 2233144"/>
                  <a:gd name="connsiteY152" fmla="*/ 1427147 h 2107977"/>
                  <a:gd name="connsiteX153" fmla="*/ 1427629 w 2233144"/>
                  <a:gd name="connsiteY153" fmla="*/ 1528544 h 2107977"/>
                  <a:gd name="connsiteX154" fmla="*/ 1420617 w 2233144"/>
                  <a:gd name="connsiteY154" fmla="*/ 1530941 h 2107977"/>
                  <a:gd name="connsiteX155" fmla="*/ 1290077 w 2233144"/>
                  <a:gd name="connsiteY155" fmla="*/ 1496713 h 2107977"/>
                  <a:gd name="connsiteX156" fmla="*/ 1193073 w 2233144"/>
                  <a:gd name="connsiteY156" fmla="*/ 1367420 h 2107977"/>
                  <a:gd name="connsiteX157" fmla="*/ 1150253 w 2233144"/>
                  <a:gd name="connsiteY157" fmla="*/ 1410102 h 2107977"/>
                  <a:gd name="connsiteX158" fmla="*/ 1010428 w 2233144"/>
                  <a:gd name="connsiteY158" fmla="*/ 1549511 h 2107977"/>
                  <a:gd name="connsiteX159" fmla="*/ 960956 w 2233144"/>
                  <a:gd name="connsiteY159" fmla="*/ 1594826 h 2107977"/>
                  <a:gd name="connsiteX160" fmla="*/ 1027889 w 2233144"/>
                  <a:gd name="connsiteY160" fmla="*/ 1580968 h 2107977"/>
                  <a:gd name="connsiteX161" fmla="*/ 1225500 w 2233144"/>
                  <a:gd name="connsiteY161" fmla="*/ 1660234 h 2107977"/>
                  <a:gd name="connsiteX162" fmla="*/ 1181516 w 2233144"/>
                  <a:gd name="connsiteY162" fmla="*/ 1761631 h 2107977"/>
                  <a:gd name="connsiteX163" fmla="*/ 1174504 w 2233144"/>
                  <a:gd name="connsiteY163" fmla="*/ 1764028 h 2107977"/>
                  <a:gd name="connsiteX164" fmla="*/ 1043825 w 2233144"/>
                  <a:gd name="connsiteY164" fmla="*/ 1729661 h 2107977"/>
                  <a:gd name="connsiteX165" fmla="*/ 949870 w 2233144"/>
                  <a:gd name="connsiteY165" fmla="*/ 1604941 h 2107977"/>
                  <a:gd name="connsiteX166" fmla="*/ 865199 w 2233144"/>
                  <a:gd name="connsiteY166" fmla="*/ 1675477 h 2107977"/>
                  <a:gd name="connsiteX167" fmla="*/ 827645 w 2233144"/>
                  <a:gd name="connsiteY167" fmla="*/ 1703193 h 2107977"/>
                  <a:gd name="connsiteX168" fmla="*/ 790506 w 2233144"/>
                  <a:gd name="connsiteY168" fmla="*/ 1728553 h 2107977"/>
                  <a:gd name="connsiteX169" fmla="*/ 715674 w 2233144"/>
                  <a:gd name="connsiteY169" fmla="*/ 1774837 h 2107977"/>
                  <a:gd name="connsiteX170" fmla="*/ 679367 w 2233144"/>
                  <a:gd name="connsiteY170" fmla="*/ 1796178 h 2107977"/>
                  <a:gd name="connsiteX171" fmla="*/ 739509 w 2233144"/>
                  <a:gd name="connsiteY171" fmla="*/ 1773452 h 2107977"/>
                  <a:gd name="connsiteX172" fmla="*/ 946682 w 2233144"/>
                  <a:gd name="connsiteY172" fmla="*/ 1821261 h 2107977"/>
                  <a:gd name="connsiteX173" fmla="*/ 918593 w 2233144"/>
                  <a:gd name="connsiteY173" fmla="*/ 1928561 h 2107977"/>
                  <a:gd name="connsiteX174" fmla="*/ 911761 w 2233144"/>
                  <a:gd name="connsiteY174" fmla="*/ 1932123 h 2107977"/>
                  <a:gd name="connsiteX175" fmla="*/ 777480 w 2233144"/>
                  <a:gd name="connsiteY175" fmla="*/ 1918265 h 2107977"/>
                  <a:gd name="connsiteX176" fmla="*/ 663153 w 2233144"/>
                  <a:gd name="connsiteY176" fmla="*/ 1806017 h 2107977"/>
                  <a:gd name="connsiteX177" fmla="*/ 576819 w 2233144"/>
                  <a:gd name="connsiteY177" fmla="*/ 1854658 h 2107977"/>
                  <a:gd name="connsiteX178" fmla="*/ 389463 w 2233144"/>
                  <a:gd name="connsiteY178" fmla="*/ 1950276 h 2107977"/>
                  <a:gd name="connsiteX179" fmla="*/ 199 w 2233144"/>
                  <a:gd name="connsiteY179" fmla="*/ 2107977 h 2107977"/>
                  <a:gd name="connsiteX180" fmla="*/ 148754 w 2233144"/>
                  <a:gd name="connsiteY180" fmla="*/ 1648732 h 2107977"/>
                  <a:gd name="connsiteX181" fmla="*/ 349968 w 2233144"/>
                  <a:gd name="connsiteY181" fmla="*/ 1508215 h 2107977"/>
                  <a:gd name="connsiteX182" fmla="*/ 638625 w 2233144"/>
                  <a:gd name="connsiteY182" fmla="*/ 1778302 h 2107977"/>
                  <a:gd name="connsiteX183" fmla="*/ 592202 w 2233144"/>
                  <a:gd name="connsiteY183" fmla="*/ 1629331 h 2107977"/>
                  <a:gd name="connsiteX184" fmla="*/ 565456 w 2233144"/>
                  <a:gd name="connsiteY184" fmla="*/ 1623649 h 2107977"/>
                  <a:gd name="connsiteX185" fmla="*/ 464988 w 2233144"/>
                  <a:gd name="connsiteY185" fmla="*/ 1867546 h 2107977"/>
                  <a:gd name="connsiteX186" fmla="*/ 560052 w 2233144"/>
                  <a:gd name="connsiteY186" fmla="*/ 1820152 h 2107977"/>
                  <a:gd name="connsiteX187" fmla="*/ 638625 w 2233144"/>
                  <a:gd name="connsiteY187" fmla="*/ 1778302 h 210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</a:cxnLst>
                <a:rect l="l" t="t" r="r" b="b"/>
                <a:pathLst>
                  <a:path w="2233144" h="2107977">
                    <a:moveTo>
                      <a:pt x="349968" y="1508215"/>
                    </a:moveTo>
                    <a:cubicBezTo>
                      <a:pt x="345645" y="1503503"/>
                      <a:pt x="341695" y="1498459"/>
                      <a:pt x="338189" y="1493109"/>
                    </a:cubicBezTo>
                    <a:cubicBezTo>
                      <a:pt x="314354" y="1456387"/>
                      <a:pt x="293983" y="1403034"/>
                      <a:pt x="309365" y="1359105"/>
                    </a:cubicBezTo>
                    <a:cubicBezTo>
                      <a:pt x="321477" y="1318710"/>
                      <a:pt x="364034" y="1295775"/>
                      <a:pt x="404429" y="1307887"/>
                    </a:cubicBezTo>
                    <a:cubicBezTo>
                      <a:pt x="407450" y="1308788"/>
                      <a:pt x="410416" y="1309883"/>
                      <a:pt x="413298" y="1311158"/>
                    </a:cubicBezTo>
                    <a:cubicBezTo>
                      <a:pt x="457782" y="1332498"/>
                      <a:pt x="479538" y="1404974"/>
                      <a:pt x="484250" y="1464286"/>
                    </a:cubicBezTo>
                    <a:cubicBezTo>
                      <a:pt x="501988" y="1460128"/>
                      <a:pt x="517924" y="1456941"/>
                      <a:pt x="531643" y="1454585"/>
                    </a:cubicBezTo>
                    <a:cubicBezTo>
                      <a:pt x="537602" y="1440727"/>
                      <a:pt x="543423" y="1427701"/>
                      <a:pt x="549381" y="1413982"/>
                    </a:cubicBezTo>
                    <a:cubicBezTo>
                      <a:pt x="555340" y="1400263"/>
                      <a:pt x="560467" y="1386266"/>
                      <a:pt x="566149" y="1371716"/>
                    </a:cubicBezTo>
                    <a:cubicBezTo>
                      <a:pt x="573909" y="1350652"/>
                      <a:pt x="580977" y="1328480"/>
                      <a:pt x="588044" y="1306446"/>
                    </a:cubicBezTo>
                    <a:cubicBezTo>
                      <a:pt x="562130" y="1294667"/>
                      <a:pt x="486744" y="1258776"/>
                      <a:pt x="458613" y="1227180"/>
                    </a:cubicBezTo>
                    <a:cubicBezTo>
                      <a:pt x="430482" y="1195584"/>
                      <a:pt x="401658" y="1144865"/>
                      <a:pt x="410250" y="1099273"/>
                    </a:cubicBezTo>
                    <a:cubicBezTo>
                      <a:pt x="416195" y="1057298"/>
                      <a:pt x="455038" y="1028072"/>
                      <a:pt x="497027" y="1034017"/>
                    </a:cubicBezTo>
                    <a:cubicBezTo>
                      <a:pt x="500006" y="1034432"/>
                      <a:pt x="502958" y="1035042"/>
                      <a:pt x="505868" y="1035804"/>
                    </a:cubicBezTo>
                    <a:cubicBezTo>
                      <a:pt x="567951" y="1054651"/>
                      <a:pt x="604535" y="1167591"/>
                      <a:pt x="605782" y="1226348"/>
                    </a:cubicBezTo>
                    <a:cubicBezTo>
                      <a:pt x="605782" y="1228288"/>
                      <a:pt x="604812" y="1240206"/>
                      <a:pt x="603565" y="1255449"/>
                    </a:cubicBezTo>
                    <a:cubicBezTo>
                      <a:pt x="609801" y="1233693"/>
                      <a:pt x="616176" y="1212075"/>
                      <a:pt x="621719" y="1189764"/>
                    </a:cubicBezTo>
                    <a:cubicBezTo>
                      <a:pt x="637794" y="1126573"/>
                      <a:pt x="652067" y="1061719"/>
                      <a:pt x="666756" y="996864"/>
                    </a:cubicBezTo>
                    <a:cubicBezTo>
                      <a:pt x="669805" y="983006"/>
                      <a:pt x="672992" y="969842"/>
                      <a:pt x="676180" y="956400"/>
                    </a:cubicBezTo>
                    <a:cubicBezTo>
                      <a:pt x="654284" y="946561"/>
                      <a:pt x="572247" y="908452"/>
                      <a:pt x="542868" y="875471"/>
                    </a:cubicBezTo>
                    <a:cubicBezTo>
                      <a:pt x="513490" y="842489"/>
                      <a:pt x="485774" y="793156"/>
                      <a:pt x="494366" y="747425"/>
                    </a:cubicBezTo>
                    <a:cubicBezTo>
                      <a:pt x="500380" y="705450"/>
                      <a:pt x="539279" y="676307"/>
                      <a:pt x="581254" y="682321"/>
                    </a:cubicBezTo>
                    <a:cubicBezTo>
                      <a:pt x="584192" y="682737"/>
                      <a:pt x="587116" y="683333"/>
                      <a:pt x="589984" y="684095"/>
                    </a:cubicBezTo>
                    <a:cubicBezTo>
                      <a:pt x="652206" y="702803"/>
                      <a:pt x="688651" y="815744"/>
                      <a:pt x="690037" y="874500"/>
                    </a:cubicBezTo>
                    <a:cubicBezTo>
                      <a:pt x="690037" y="876718"/>
                      <a:pt x="688790" y="891546"/>
                      <a:pt x="687266" y="908175"/>
                    </a:cubicBezTo>
                    <a:cubicBezTo>
                      <a:pt x="695719" y="872976"/>
                      <a:pt x="704588" y="838055"/>
                      <a:pt x="714981" y="803687"/>
                    </a:cubicBezTo>
                    <a:cubicBezTo>
                      <a:pt x="731541" y="744626"/>
                      <a:pt x="751954" y="686714"/>
                      <a:pt x="776094" y="630327"/>
                    </a:cubicBezTo>
                    <a:cubicBezTo>
                      <a:pt x="768333" y="627001"/>
                      <a:pt x="671329" y="584181"/>
                      <a:pt x="638625" y="547181"/>
                    </a:cubicBezTo>
                    <a:cubicBezTo>
                      <a:pt x="609662" y="514615"/>
                      <a:pt x="581670" y="464866"/>
                      <a:pt x="590123" y="419274"/>
                    </a:cubicBezTo>
                    <a:cubicBezTo>
                      <a:pt x="596137" y="377230"/>
                      <a:pt x="635105" y="348017"/>
                      <a:pt x="677150" y="354032"/>
                    </a:cubicBezTo>
                    <a:cubicBezTo>
                      <a:pt x="680101" y="354461"/>
                      <a:pt x="683011" y="355043"/>
                      <a:pt x="685880" y="355805"/>
                    </a:cubicBezTo>
                    <a:cubicBezTo>
                      <a:pt x="747963" y="374652"/>
                      <a:pt x="784547" y="487593"/>
                      <a:pt x="785794" y="546349"/>
                    </a:cubicBezTo>
                    <a:cubicBezTo>
                      <a:pt x="785794" y="550507"/>
                      <a:pt x="781083" y="604275"/>
                      <a:pt x="778727" y="623398"/>
                    </a:cubicBezTo>
                    <a:lnTo>
                      <a:pt x="779558" y="621458"/>
                    </a:lnTo>
                    <a:cubicBezTo>
                      <a:pt x="804544" y="566762"/>
                      <a:pt x="834366" y="514393"/>
                      <a:pt x="868663" y="465004"/>
                    </a:cubicBezTo>
                    <a:cubicBezTo>
                      <a:pt x="898901" y="420771"/>
                      <a:pt x="931716" y="378338"/>
                      <a:pt x="966915" y="337929"/>
                    </a:cubicBezTo>
                    <a:cubicBezTo>
                      <a:pt x="999203" y="300236"/>
                      <a:pt x="1031076" y="267670"/>
                      <a:pt x="1059346" y="238985"/>
                    </a:cubicBezTo>
                    <a:cubicBezTo>
                      <a:pt x="1074866" y="223741"/>
                      <a:pt x="1089279" y="209884"/>
                      <a:pt x="1102859" y="197412"/>
                    </a:cubicBezTo>
                    <a:lnTo>
                      <a:pt x="1101473" y="197412"/>
                    </a:lnTo>
                    <a:cubicBezTo>
                      <a:pt x="1100365" y="197412"/>
                      <a:pt x="1131822" y="123966"/>
                      <a:pt x="1134316" y="119531"/>
                    </a:cubicBezTo>
                    <a:cubicBezTo>
                      <a:pt x="1163417" y="68535"/>
                      <a:pt x="1248920" y="-12394"/>
                      <a:pt x="1312249" y="1602"/>
                    </a:cubicBezTo>
                    <a:cubicBezTo>
                      <a:pt x="1354031" y="12466"/>
                      <a:pt x="1379085" y="55134"/>
                      <a:pt x="1368235" y="96915"/>
                    </a:cubicBezTo>
                    <a:cubicBezTo>
                      <a:pt x="1367611" y="99313"/>
                      <a:pt x="1366863" y="101682"/>
                      <a:pt x="1366018" y="104010"/>
                    </a:cubicBezTo>
                    <a:cubicBezTo>
                      <a:pt x="1352160" y="148217"/>
                      <a:pt x="1303658" y="178011"/>
                      <a:pt x="1262916" y="192284"/>
                    </a:cubicBezTo>
                    <a:cubicBezTo>
                      <a:pt x="1222174" y="206558"/>
                      <a:pt x="1129466" y="199906"/>
                      <a:pt x="1106739" y="197827"/>
                    </a:cubicBezTo>
                    <a:cubicBezTo>
                      <a:pt x="1092882" y="211685"/>
                      <a:pt x="1078192" y="225543"/>
                      <a:pt x="1062395" y="242311"/>
                    </a:cubicBezTo>
                    <a:cubicBezTo>
                      <a:pt x="1034679" y="271412"/>
                      <a:pt x="1003638" y="304671"/>
                      <a:pt x="972319" y="342918"/>
                    </a:cubicBezTo>
                    <a:cubicBezTo>
                      <a:pt x="964005" y="353173"/>
                      <a:pt x="955413" y="364536"/>
                      <a:pt x="946960" y="375345"/>
                    </a:cubicBezTo>
                    <a:cubicBezTo>
                      <a:pt x="964975" y="360102"/>
                      <a:pt x="990057" y="339592"/>
                      <a:pt x="992690" y="337929"/>
                    </a:cubicBezTo>
                    <a:cubicBezTo>
                      <a:pt x="1041608" y="306333"/>
                      <a:pt x="1154271" y="274461"/>
                      <a:pt x="1204159" y="316588"/>
                    </a:cubicBezTo>
                    <a:cubicBezTo>
                      <a:pt x="1236503" y="345634"/>
                      <a:pt x="1239178" y="395397"/>
                      <a:pt x="1210132" y="427741"/>
                    </a:cubicBezTo>
                    <a:cubicBezTo>
                      <a:pt x="1208635" y="429418"/>
                      <a:pt x="1207055" y="431039"/>
                      <a:pt x="1205406" y="432577"/>
                    </a:cubicBezTo>
                    <a:cubicBezTo>
                      <a:pt x="1172841" y="465282"/>
                      <a:pt x="1116578" y="469162"/>
                      <a:pt x="1073758" y="462787"/>
                    </a:cubicBezTo>
                    <a:cubicBezTo>
                      <a:pt x="1030937" y="456413"/>
                      <a:pt x="949038" y="405416"/>
                      <a:pt x="931993" y="394191"/>
                    </a:cubicBezTo>
                    <a:cubicBezTo>
                      <a:pt x="913562" y="418304"/>
                      <a:pt x="895132" y="443664"/>
                      <a:pt x="877394" y="471240"/>
                    </a:cubicBezTo>
                    <a:cubicBezTo>
                      <a:pt x="844593" y="520782"/>
                      <a:pt x="816267" y="573136"/>
                      <a:pt x="792723" y="627694"/>
                    </a:cubicBezTo>
                    <a:cubicBezTo>
                      <a:pt x="791337" y="630882"/>
                      <a:pt x="790367" y="634207"/>
                      <a:pt x="789120" y="637395"/>
                    </a:cubicBezTo>
                    <a:cubicBezTo>
                      <a:pt x="796742" y="628387"/>
                      <a:pt x="842195" y="581964"/>
                      <a:pt x="845798" y="578777"/>
                    </a:cubicBezTo>
                    <a:cubicBezTo>
                      <a:pt x="890974" y="541915"/>
                      <a:pt x="999480" y="497709"/>
                      <a:pt x="1053664" y="534016"/>
                    </a:cubicBezTo>
                    <a:cubicBezTo>
                      <a:pt x="1088974" y="559376"/>
                      <a:pt x="1097053" y="608557"/>
                      <a:pt x="1071693" y="643866"/>
                    </a:cubicBezTo>
                    <a:cubicBezTo>
                      <a:pt x="1070377" y="645695"/>
                      <a:pt x="1068991" y="647469"/>
                      <a:pt x="1067522" y="649174"/>
                    </a:cubicBezTo>
                    <a:cubicBezTo>
                      <a:pt x="1038698" y="685204"/>
                      <a:pt x="983128" y="695320"/>
                      <a:pt x="939892" y="693796"/>
                    </a:cubicBezTo>
                    <a:cubicBezTo>
                      <a:pt x="890143" y="691994"/>
                      <a:pt x="792030" y="641691"/>
                      <a:pt x="788427" y="639750"/>
                    </a:cubicBezTo>
                    <a:cubicBezTo>
                      <a:pt x="766352" y="694821"/>
                      <a:pt x="747838" y="751236"/>
                      <a:pt x="732996" y="808676"/>
                    </a:cubicBezTo>
                    <a:cubicBezTo>
                      <a:pt x="721771" y="851220"/>
                      <a:pt x="712210" y="894733"/>
                      <a:pt x="702925" y="938523"/>
                    </a:cubicBezTo>
                    <a:cubicBezTo>
                      <a:pt x="713180" y="926883"/>
                      <a:pt x="755446" y="883092"/>
                      <a:pt x="758356" y="880737"/>
                    </a:cubicBezTo>
                    <a:cubicBezTo>
                      <a:pt x="803532" y="843875"/>
                      <a:pt x="912038" y="799669"/>
                      <a:pt x="966222" y="835976"/>
                    </a:cubicBezTo>
                    <a:cubicBezTo>
                      <a:pt x="1001531" y="861335"/>
                      <a:pt x="1009610" y="910517"/>
                      <a:pt x="984251" y="945826"/>
                    </a:cubicBezTo>
                    <a:cubicBezTo>
                      <a:pt x="982934" y="947655"/>
                      <a:pt x="981549" y="949429"/>
                      <a:pt x="980080" y="951134"/>
                    </a:cubicBezTo>
                    <a:cubicBezTo>
                      <a:pt x="951255" y="987164"/>
                      <a:pt x="895686" y="997418"/>
                      <a:pt x="852588" y="995756"/>
                    </a:cubicBezTo>
                    <a:cubicBezTo>
                      <a:pt x="803948" y="993954"/>
                      <a:pt x="709715" y="946145"/>
                      <a:pt x="701816" y="942126"/>
                    </a:cubicBezTo>
                    <a:cubicBezTo>
                      <a:pt x="697520" y="961943"/>
                      <a:pt x="693363" y="981898"/>
                      <a:pt x="689206" y="1001853"/>
                    </a:cubicBezTo>
                    <a:cubicBezTo>
                      <a:pt x="675348" y="1066984"/>
                      <a:pt x="663015" y="1132254"/>
                      <a:pt x="647632" y="1195861"/>
                    </a:cubicBezTo>
                    <a:cubicBezTo>
                      <a:pt x="642505" y="1218034"/>
                      <a:pt x="636685" y="1239652"/>
                      <a:pt x="630865" y="1261547"/>
                    </a:cubicBezTo>
                    <a:cubicBezTo>
                      <a:pt x="646801" y="1244640"/>
                      <a:pt x="676180" y="1214431"/>
                      <a:pt x="679090" y="1212213"/>
                    </a:cubicBezTo>
                    <a:cubicBezTo>
                      <a:pt x="724127" y="1175352"/>
                      <a:pt x="832772" y="1131146"/>
                      <a:pt x="886956" y="1167314"/>
                    </a:cubicBezTo>
                    <a:cubicBezTo>
                      <a:pt x="922307" y="1192743"/>
                      <a:pt x="930358" y="1242007"/>
                      <a:pt x="904929" y="1277372"/>
                    </a:cubicBezTo>
                    <a:cubicBezTo>
                      <a:pt x="903626" y="1279174"/>
                      <a:pt x="902255" y="1280920"/>
                      <a:pt x="900813" y="1282611"/>
                    </a:cubicBezTo>
                    <a:cubicBezTo>
                      <a:pt x="871851" y="1318641"/>
                      <a:pt x="816420" y="1328757"/>
                      <a:pt x="773184" y="1327232"/>
                    </a:cubicBezTo>
                    <a:cubicBezTo>
                      <a:pt x="729947" y="1325708"/>
                      <a:pt x="649711" y="1287184"/>
                      <a:pt x="627262" y="1275959"/>
                    </a:cubicBezTo>
                    <a:cubicBezTo>
                      <a:pt x="617423" y="1312127"/>
                      <a:pt x="606891" y="1347742"/>
                      <a:pt x="594835" y="1382386"/>
                    </a:cubicBezTo>
                    <a:cubicBezTo>
                      <a:pt x="589430" y="1397075"/>
                      <a:pt x="584718" y="1412596"/>
                      <a:pt x="578621" y="1426454"/>
                    </a:cubicBezTo>
                    <a:lnTo>
                      <a:pt x="569475" y="1448626"/>
                    </a:lnTo>
                    <a:cubicBezTo>
                      <a:pt x="577512" y="1447656"/>
                      <a:pt x="582085" y="1447379"/>
                      <a:pt x="582085" y="1447379"/>
                    </a:cubicBezTo>
                    <a:cubicBezTo>
                      <a:pt x="582085" y="1447379"/>
                      <a:pt x="582917" y="1467889"/>
                      <a:pt x="580977" y="1501424"/>
                    </a:cubicBezTo>
                    <a:cubicBezTo>
                      <a:pt x="628647" y="1466919"/>
                      <a:pt x="697243" y="1437263"/>
                      <a:pt x="742004" y="1458049"/>
                    </a:cubicBezTo>
                    <a:cubicBezTo>
                      <a:pt x="780681" y="1477894"/>
                      <a:pt x="795952" y="1525329"/>
                      <a:pt x="776108" y="1564020"/>
                    </a:cubicBezTo>
                    <a:cubicBezTo>
                      <a:pt x="775082" y="1566015"/>
                      <a:pt x="773960" y="1567969"/>
                      <a:pt x="772768" y="1569881"/>
                    </a:cubicBezTo>
                    <a:cubicBezTo>
                      <a:pt x="769844" y="1574773"/>
                      <a:pt x="766504" y="1579416"/>
                      <a:pt x="762790" y="1583739"/>
                    </a:cubicBezTo>
                    <a:cubicBezTo>
                      <a:pt x="754393" y="1634625"/>
                      <a:pt x="733218" y="1682531"/>
                      <a:pt x="701262" y="1723010"/>
                    </a:cubicBezTo>
                    <a:cubicBezTo>
                      <a:pt x="698768" y="1725920"/>
                      <a:pt x="666479" y="1756268"/>
                      <a:pt x="649573" y="1771373"/>
                    </a:cubicBezTo>
                    <a:cubicBezTo>
                      <a:pt x="665925" y="1762365"/>
                      <a:pt x="682138" y="1753496"/>
                      <a:pt x="698906" y="1743657"/>
                    </a:cubicBezTo>
                    <a:cubicBezTo>
                      <a:pt x="723296" y="1729800"/>
                      <a:pt x="748517" y="1714695"/>
                      <a:pt x="773045" y="1700006"/>
                    </a:cubicBezTo>
                    <a:lnTo>
                      <a:pt x="810877" y="1675477"/>
                    </a:lnTo>
                    <a:cubicBezTo>
                      <a:pt x="823764" y="1667440"/>
                      <a:pt x="835266" y="1658155"/>
                      <a:pt x="847738" y="1649425"/>
                    </a:cubicBezTo>
                    <a:cubicBezTo>
                      <a:pt x="865753" y="1636260"/>
                      <a:pt x="883630" y="1621709"/>
                      <a:pt x="901506" y="1607851"/>
                    </a:cubicBezTo>
                    <a:cubicBezTo>
                      <a:pt x="886263" y="1583600"/>
                      <a:pt x="842888" y="1510847"/>
                      <a:pt x="836513" y="1469274"/>
                    </a:cubicBezTo>
                    <a:cubicBezTo>
                      <a:pt x="830139" y="1427701"/>
                      <a:pt x="833603" y="1368529"/>
                      <a:pt x="865615" y="1335270"/>
                    </a:cubicBezTo>
                    <a:cubicBezTo>
                      <a:pt x="893496" y="1303938"/>
                      <a:pt x="941500" y="1301138"/>
                      <a:pt x="972832" y="1329020"/>
                    </a:cubicBezTo>
                    <a:cubicBezTo>
                      <a:pt x="975313" y="1331224"/>
                      <a:pt x="977641" y="1333593"/>
                      <a:pt x="979802" y="1336102"/>
                    </a:cubicBezTo>
                    <a:cubicBezTo>
                      <a:pt x="1021376" y="1386544"/>
                      <a:pt x="990611" y="1501147"/>
                      <a:pt x="959709" y="1551035"/>
                    </a:cubicBezTo>
                    <a:cubicBezTo>
                      <a:pt x="958739" y="1552559"/>
                      <a:pt x="951117" y="1562398"/>
                      <a:pt x="941971" y="1574039"/>
                    </a:cubicBezTo>
                    <a:cubicBezTo>
                      <a:pt x="959016" y="1559349"/>
                      <a:pt x="976061" y="1544799"/>
                      <a:pt x="992829" y="1529417"/>
                    </a:cubicBezTo>
                    <a:cubicBezTo>
                      <a:pt x="1040499" y="1485627"/>
                      <a:pt x="1087616" y="1439619"/>
                      <a:pt x="1135148" y="1393750"/>
                    </a:cubicBezTo>
                    <a:lnTo>
                      <a:pt x="1164942" y="1365203"/>
                    </a:lnTo>
                    <a:cubicBezTo>
                      <a:pt x="1152054" y="1344832"/>
                      <a:pt x="1104245" y="1267090"/>
                      <a:pt x="1097732" y="1223022"/>
                    </a:cubicBezTo>
                    <a:cubicBezTo>
                      <a:pt x="1091219" y="1178955"/>
                      <a:pt x="1094822" y="1122277"/>
                      <a:pt x="1126694" y="1089018"/>
                    </a:cubicBezTo>
                    <a:cubicBezTo>
                      <a:pt x="1154576" y="1057686"/>
                      <a:pt x="1202579" y="1054887"/>
                      <a:pt x="1233912" y="1082768"/>
                    </a:cubicBezTo>
                    <a:cubicBezTo>
                      <a:pt x="1236378" y="1084972"/>
                      <a:pt x="1238720" y="1087342"/>
                      <a:pt x="1240882" y="1089850"/>
                    </a:cubicBezTo>
                    <a:cubicBezTo>
                      <a:pt x="1282455" y="1140292"/>
                      <a:pt x="1251691" y="1254895"/>
                      <a:pt x="1220927" y="1304783"/>
                    </a:cubicBezTo>
                    <a:cubicBezTo>
                      <a:pt x="1219818" y="1306584"/>
                      <a:pt x="1210672" y="1318641"/>
                      <a:pt x="1200417" y="1331251"/>
                    </a:cubicBezTo>
                    <a:cubicBezTo>
                      <a:pt x="1226609" y="1306723"/>
                      <a:pt x="1252938" y="1282472"/>
                      <a:pt x="1279822" y="1259330"/>
                    </a:cubicBezTo>
                    <a:cubicBezTo>
                      <a:pt x="1325636" y="1219156"/>
                      <a:pt x="1374110" y="1182114"/>
                      <a:pt x="1424913" y="1148468"/>
                    </a:cubicBezTo>
                    <a:cubicBezTo>
                      <a:pt x="1420201" y="1141262"/>
                      <a:pt x="1362414" y="1051464"/>
                      <a:pt x="1355624" y="1002269"/>
                    </a:cubicBezTo>
                    <a:cubicBezTo>
                      <a:pt x="1349111" y="958894"/>
                      <a:pt x="1352714" y="901661"/>
                      <a:pt x="1384587" y="868403"/>
                    </a:cubicBezTo>
                    <a:cubicBezTo>
                      <a:pt x="1412427" y="837043"/>
                      <a:pt x="1460430" y="834188"/>
                      <a:pt x="1491790" y="862029"/>
                    </a:cubicBezTo>
                    <a:cubicBezTo>
                      <a:pt x="1494271" y="864232"/>
                      <a:pt x="1496599" y="866587"/>
                      <a:pt x="1498774" y="869096"/>
                    </a:cubicBezTo>
                    <a:cubicBezTo>
                      <a:pt x="1540348" y="919677"/>
                      <a:pt x="1509584" y="1034280"/>
                      <a:pt x="1478819" y="1084029"/>
                    </a:cubicBezTo>
                    <a:cubicBezTo>
                      <a:pt x="1476602" y="1087632"/>
                      <a:pt x="1443343" y="1129760"/>
                      <a:pt x="1431010" y="1144449"/>
                    </a:cubicBezTo>
                    <a:lnTo>
                      <a:pt x="1432812" y="1143202"/>
                    </a:lnTo>
                    <a:cubicBezTo>
                      <a:pt x="1483379" y="1111620"/>
                      <a:pt x="1536662" y="1084639"/>
                      <a:pt x="1592037" y="1062550"/>
                    </a:cubicBezTo>
                    <a:cubicBezTo>
                      <a:pt x="1641107" y="1043135"/>
                      <a:pt x="1691272" y="1026575"/>
                      <a:pt x="1742255" y="1012939"/>
                    </a:cubicBezTo>
                    <a:cubicBezTo>
                      <a:pt x="1789787" y="999081"/>
                      <a:pt x="1833854" y="990213"/>
                      <a:pt x="1873072" y="982314"/>
                    </a:cubicBezTo>
                    <a:cubicBezTo>
                      <a:pt x="1894274" y="978156"/>
                      <a:pt x="1913814" y="974692"/>
                      <a:pt x="1932106" y="971782"/>
                    </a:cubicBezTo>
                    <a:lnTo>
                      <a:pt x="1930997" y="970950"/>
                    </a:lnTo>
                    <a:cubicBezTo>
                      <a:pt x="1930027" y="970119"/>
                      <a:pt x="1996129" y="926606"/>
                      <a:pt x="2000286" y="924388"/>
                    </a:cubicBezTo>
                    <a:cubicBezTo>
                      <a:pt x="2052252" y="898197"/>
                      <a:pt x="2167549" y="878519"/>
                      <a:pt x="2212725" y="925774"/>
                    </a:cubicBezTo>
                    <a:cubicBezTo>
                      <a:pt x="2241909" y="957896"/>
                      <a:pt x="2239526" y="1007590"/>
                      <a:pt x="2207404" y="1036760"/>
                    </a:cubicBezTo>
                    <a:cubicBezTo>
                      <a:pt x="2205685" y="1038326"/>
                      <a:pt x="2203897" y="1039809"/>
                      <a:pt x="2202054" y="1041209"/>
                    </a:cubicBezTo>
                    <a:cubicBezTo>
                      <a:pt x="2166163" y="1070172"/>
                      <a:pt x="2109901" y="1068093"/>
                      <a:pt x="2068050" y="1057145"/>
                    </a:cubicBezTo>
                    <a:cubicBezTo>
                      <a:pt x="2026200" y="1046198"/>
                      <a:pt x="1952615" y="988688"/>
                      <a:pt x="1934739" y="973999"/>
                    </a:cubicBezTo>
                    <a:cubicBezTo>
                      <a:pt x="1915892" y="977463"/>
                      <a:pt x="1895798" y="981343"/>
                      <a:pt x="1873626" y="986194"/>
                    </a:cubicBezTo>
                    <a:cubicBezTo>
                      <a:pt x="1834686" y="994924"/>
                      <a:pt x="1790480" y="1005179"/>
                      <a:pt x="1743918" y="1019591"/>
                    </a:cubicBezTo>
                    <a:cubicBezTo>
                      <a:pt x="1731446" y="1023471"/>
                      <a:pt x="1718142" y="1028044"/>
                      <a:pt x="1705116" y="1032340"/>
                    </a:cubicBezTo>
                    <a:cubicBezTo>
                      <a:pt x="1728536" y="1029846"/>
                      <a:pt x="1760547" y="1026797"/>
                      <a:pt x="1763734" y="1026797"/>
                    </a:cubicBezTo>
                    <a:cubicBezTo>
                      <a:pt x="1821521" y="1027906"/>
                      <a:pt x="1932799" y="1064490"/>
                      <a:pt x="1951645" y="1127543"/>
                    </a:cubicBezTo>
                    <a:cubicBezTo>
                      <a:pt x="1962717" y="1169268"/>
                      <a:pt x="1937857" y="1212061"/>
                      <a:pt x="1896145" y="1223133"/>
                    </a:cubicBezTo>
                    <a:cubicBezTo>
                      <a:pt x="1894011" y="1223688"/>
                      <a:pt x="1891863" y="1224159"/>
                      <a:pt x="1889701" y="1224547"/>
                    </a:cubicBezTo>
                    <a:cubicBezTo>
                      <a:pt x="1844802" y="1233416"/>
                      <a:pt x="1795745" y="1205146"/>
                      <a:pt x="1763457" y="1175767"/>
                    </a:cubicBezTo>
                    <a:cubicBezTo>
                      <a:pt x="1731169" y="1146389"/>
                      <a:pt x="1690843" y="1058254"/>
                      <a:pt x="1682528" y="1039130"/>
                    </a:cubicBezTo>
                    <a:cubicBezTo>
                      <a:pt x="1653981" y="1048969"/>
                      <a:pt x="1624880" y="1059778"/>
                      <a:pt x="1595086" y="1072805"/>
                    </a:cubicBezTo>
                    <a:cubicBezTo>
                      <a:pt x="1540847" y="1095767"/>
                      <a:pt x="1488811" y="1123593"/>
                      <a:pt x="1439602" y="1155951"/>
                    </a:cubicBezTo>
                    <a:cubicBezTo>
                      <a:pt x="1436692" y="1157891"/>
                      <a:pt x="1434059" y="1160108"/>
                      <a:pt x="1431149" y="1162048"/>
                    </a:cubicBezTo>
                    <a:cubicBezTo>
                      <a:pt x="1442512" y="1158861"/>
                      <a:pt x="1505842" y="1145281"/>
                      <a:pt x="1510415" y="1144865"/>
                    </a:cubicBezTo>
                    <a:cubicBezTo>
                      <a:pt x="1568063" y="1139460"/>
                      <a:pt x="1682528" y="1163434"/>
                      <a:pt x="1708026" y="1224131"/>
                    </a:cubicBezTo>
                    <a:cubicBezTo>
                      <a:pt x="1723879" y="1264277"/>
                      <a:pt x="1704188" y="1309675"/>
                      <a:pt x="1664042" y="1325528"/>
                    </a:cubicBezTo>
                    <a:cubicBezTo>
                      <a:pt x="1661741" y="1326443"/>
                      <a:pt x="1659399" y="1327246"/>
                      <a:pt x="1657030" y="1327926"/>
                    </a:cubicBezTo>
                    <a:cubicBezTo>
                      <a:pt x="1613378" y="1341783"/>
                      <a:pt x="1561550" y="1319195"/>
                      <a:pt x="1526351" y="1293558"/>
                    </a:cubicBezTo>
                    <a:cubicBezTo>
                      <a:pt x="1485887" y="1264180"/>
                      <a:pt x="1431287" y="1167176"/>
                      <a:pt x="1429347" y="1163434"/>
                    </a:cubicBezTo>
                    <a:cubicBezTo>
                      <a:pt x="1381081" y="1197122"/>
                      <a:pt x="1335032" y="1233887"/>
                      <a:pt x="1291463" y="1273465"/>
                    </a:cubicBezTo>
                    <a:cubicBezTo>
                      <a:pt x="1259036" y="1302566"/>
                      <a:pt x="1227440" y="1333469"/>
                      <a:pt x="1195983" y="1364787"/>
                    </a:cubicBezTo>
                    <a:cubicBezTo>
                      <a:pt x="1210811" y="1360907"/>
                      <a:pt x="1269706" y="1348435"/>
                      <a:pt x="1274002" y="1348019"/>
                    </a:cubicBezTo>
                    <a:cubicBezTo>
                      <a:pt x="1331650" y="1342615"/>
                      <a:pt x="1446254" y="1366589"/>
                      <a:pt x="1471613" y="1427147"/>
                    </a:cubicBezTo>
                    <a:cubicBezTo>
                      <a:pt x="1487467" y="1467293"/>
                      <a:pt x="1467775" y="1512691"/>
                      <a:pt x="1427629" y="1528544"/>
                    </a:cubicBezTo>
                    <a:cubicBezTo>
                      <a:pt x="1425329" y="1529458"/>
                      <a:pt x="1422987" y="1530248"/>
                      <a:pt x="1420617" y="1530941"/>
                    </a:cubicBezTo>
                    <a:cubicBezTo>
                      <a:pt x="1376965" y="1544799"/>
                      <a:pt x="1325137" y="1522211"/>
                      <a:pt x="1290077" y="1496713"/>
                    </a:cubicBezTo>
                    <a:cubicBezTo>
                      <a:pt x="1250444" y="1467889"/>
                      <a:pt x="1197785" y="1375180"/>
                      <a:pt x="1193073" y="1367420"/>
                    </a:cubicBezTo>
                    <a:lnTo>
                      <a:pt x="1150253" y="1410102"/>
                    </a:lnTo>
                    <a:cubicBezTo>
                      <a:pt x="1103968" y="1457080"/>
                      <a:pt x="1057544" y="1504335"/>
                      <a:pt x="1010428" y="1549511"/>
                    </a:cubicBezTo>
                    <a:cubicBezTo>
                      <a:pt x="994215" y="1565170"/>
                      <a:pt x="977585" y="1579998"/>
                      <a:pt x="960956" y="1594826"/>
                    </a:cubicBezTo>
                    <a:cubicBezTo>
                      <a:pt x="983267" y="1589698"/>
                      <a:pt x="1024286" y="1580968"/>
                      <a:pt x="1027889" y="1580968"/>
                    </a:cubicBezTo>
                    <a:cubicBezTo>
                      <a:pt x="1085537" y="1575563"/>
                      <a:pt x="1200002" y="1599537"/>
                      <a:pt x="1225500" y="1660234"/>
                    </a:cubicBezTo>
                    <a:cubicBezTo>
                      <a:pt x="1241353" y="1700380"/>
                      <a:pt x="1221661" y="1745777"/>
                      <a:pt x="1181516" y="1761631"/>
                    </a:cubicBezTo>
                    <a:cubicBezTo>
                      <a:pt x="1179215" y="1762546"/>
                      <a:pt x="1176873" y="1763349"/>
                      <a:pt x="1174504" y="1764028"/>
                    </a:cubicBezTo>
                    <a:cubicBezTo>
                      <a:pt x="1130852" y="1777886"/>
                      <a:pt x="1079024" y="1755298"/>
                      <a:pt x="1043825" y="1729661"/>
                    </a:cubicBezTo>
                    <a:cubicBezTo>
                      <a:pt x="1008626" y="1704024"/>
                      <a:pt x="962619" y="1627114"/>
                      <a:pt x="949870" y="1604941"/>
                    </a:cubicBezTo>
                    <a:cubicBezTo>
                      <a:pt x="922154" y="1629608"/>
                      <a:pt x="894439" y="1653305"/>
                      <a:pt x="865199" y="1675477"/>
                    </a:cubicBezTo>
                    <a:cubicBezTo>
                      <a:pt x="852588" y="1684623"/>
                      <a:pt x="840255" y="1694878"/>
                      <a:pt x="827645" y="1703193"/>
                    </a:cubicBezTo>
                    <a:lnTo>
                      <a:pt x="790506" y="1728553"/>
                    </a:lnTo>
                    <a:cubicBezTo>
                      <a:pt x="764453" y="1744905"/>
                      <a:pt x="740341" y="1760148"/>
                      <a:pt x="715674" y="1774837"/>
                    </a:cubicBezTo>
                    <a:cubicBezTo>
                      <a:pt x="703341" y="1782321"/>
                      <a:pt x="691423" y="1788695"/>
                      <a:pt x="679367" y="1796178"/>
                    </a:cubicBezTo>
                    <a:cubicBezTo>
                      <a:pt x="701262" y="1787448"/>
                      <a:pt x="736183" y="1774283"/>
                      <a:pt x="739509" y="1773452"/>
                    </a:cubicBezTo>
                    <a:cubicBezTo>
                      <a:pt x="795772" y="1759594"/>
                      <a:pt x="912454" y="1765275"/>
                      <a:pt x="946682" y="1821261"/>
                    </a:cubicBezTo>
                    <a:cubicBezTo>
                      <a:pt x="968550" y="1858649"/>
                      <a:pt x="955981" y="1906693"/>
                      <a:pt x="918593" y="1928561"/>
                    </a:cubicBezTo>
                    <a:cubicBezTo>
                      <a:pt x="916376" y="1929864"/>
                      <a:pt x="914089" y="1931056"/>
                      <a:pt x="911761" y="1932123"/>
                    </a:cubicBezTo>
                    <a:cubicBezTo>
                      <a:pt x="870188" y="1952494"/>
                      <a:pt x="816143" y="1938081"/>
                      <a:pt x="777480" y="1918265"/>
                    </a:cubicBezTo>
                    <a:cubicBezTo>
                      <a:pt x="734936" y="1896370"/>
                      <a:pt x="671052" y="1815856"/>
                      <a:pt x="663153" y="1806017"/>
                    </a:cubicBezTo>
                    <a:cubicBezTo>
                      <a:pt x="633498" y="1823201"/>
                      <a:pt x="604396" y="1839691"/>
                      <a:pt x="576819" y="1854658"/>
                    </a:cubicBezTo>
                    <a:cubicBezTo>
                      <a:pt x="503374" y="1894568"/>
                      <a:pt x="439212" y="1926441"/>
                      <a:pt x="389463" y="1950276"/>
                    </a:cubicBezTo>
                    <a:cubicBezTo>
                      <a:pt x="227743" y="2092318"/>
                      <a:pt x="199" y="2107977"/>
                      <a:pt x="199" y="2107977"/>
                    </a:cubicBezTo>
                    <a:cubicBezTo>
                      <a:pt x="199" y="2107977"/>
                      <a:pt x="-11718" y="1830823"/>
                      <a:pt x="148754" y="1648732"/>
                    </a:cubicBezTo>
                    <a:cubicBezTo>
                      <a:pt x="204629" y="1587619"/>
                      <a:pt x="273349" y="1539630"/>
                      <a:pt x="349968" y="1508215"/>
                    </a:cubicBezTo>
                    <a:close/>
                    <a:moveTo>
                      <a:pt x="638625" y="1778302"/>
                    </a:moveTo>
                    <a:cubicBezTo>
                      <a:pt x="633636" y="1766938"/>
                      <a:pt x="594835" y="1678942"/>
                      <a:pt x="592202" y="1629331"/>
                    </a:cubicBezTo>
                    <a:cubicBezTo>
                      <a:pt x="583194" y="1627668"/>
                      <a:pt x="574187" y="1625728"/>
                      <a:pt x="565456" y="1623649"/>
                    </a:cubicBezTo>
                    <a:cubicBezTo>
                      <a:pt x="549049" y="1710981"/>
                      <a:pt x="514862" y="1794003"/>
                      <a:pt x="464988" y="1867546"/>
                    </a:cubicBezTo>
                    <a:cubicBezTo>
                      <a:pt x="494366" y="1853688"/>
                      <a:pt x="526239" y="1837613"/>
                      <a:pt x="560052" y="1820152"/>
                    </a:cubicBezTo>
                    <a:cubicBezTo>
                      <a:pt x="585134" y="1807264"/>
                      <a:pt x="611603" y="1793130"/>
                      <a:pt x="638625" y="1778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389" name="Graphic 263">
              <a:extLst>
                <a:ext uri="{FF2B5EF4-FFF2-40B4-BE49-F238E27FC236}">
                  <a16:creationId xmlns:a16="http://schemas.microsoft.com/office/drawing/2014/main" id="{FD848CAD-6E06-4F41-A2EC-368AB6A6EA5A}"/>
                </a:ext>
              </a:extLst>
            </p:cNvPr>
            <p:cNvGrpSpPr/>
            <p:nvPr/>
          </p:nvGrpSpPr>
          <p:grpSpPr>
            <a:xfrm>
              <a:off x="5251706" y="3307267"/>
              <a:ext cx="1006348" cy="1609159"/>
              <a:chOff x="5251706" y="3307267"/>
              <a:chExt cx="1006348" cy="1609159"/>
            </a:xfrm>
            <a:solidFill>
              <a:srgbClr val="000000"/>
            </a:solidFill>
          </p:grpSpPr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07471BA4-E7D1-A142-8302-DE48997BD741}"/>
                  </a:ext>
                </a:extLst>
              </p:cNvPr>
              <p:cNvSpPr/>
              <p:nvPr/>
            </p:nvSpPr>
            <p:spPr>
              <a:xfrm>
                <a:off x="5702221" y="3307267"/>
                <a:ext cx="555833" cy="1527676"/>
              </a:xfrm>
              <a:custGeom>
                <a:avLst/>
                <a:gdLst>
                  <a:gd name="connsiteX0" fmla="*/ 267870 w 555833"/>
                  <a:gd name="connsiteY0" fmla="*/ 1143402 h 1527676"/>
                  <a:gd name="connsiteX1" fmla="*/ 0 w 555833"/>
                  <a:gd name="connsiteY1" fmla="*/ 898674 h 1527676"/>
                  <a:gd name="connsiteX2" fmla="*/ 11502 w 555833"/>
                  <a:gd name="connsiteY2" fmla="*/ 885648 h 1527676"/>
                  <a:gd name="connsiteX3" fmla="*/ 268009 w 555833"/>
                  <a:gd name="connsiteY3" fmla="*/ 1120120 h 1527676"/>
                  <a:gd name="connsiteX4" fmla="*/ 269394 w 555833"/>
                  <a:gd name="connsiteY4" fmla="*/ 799314 h 1527676"/>
                  <a:gd name="connsiteX5" fmla="*/ 268009 w 555833"/>
                  <a:gd name="connsiteY5" fmla="*/ 800284 h 1527676"/>
                  <a:gd name="connsiteX6" fmla="*/ 41435 w 555833"/>
                  <a:gd name="connsiteY6" fmla="*/ 463680 h 1527676"/>
                  <a:gd name="connsiteX7" fmla="*/ 55569 w 555833"/>
                  <a:gd name="connsiteY7" fmla="*/ 453841 h 1527676"/>
                  <a:gd name="connsiteX8" fmla="*/ 269533 w 555833"/>
                  <a:gd name="connsiteY8" fmla="*/ 771598 h 1527676"/>
                  <a:gd name="connsiteX9" fmla="*/ 272720 w 555833"/>
                  <a:gd name="connsiteY9" fmla="*/ 0 h 1527676"/>
                  <a:gd name="connsiteX10" fmla="*/ 289904 w 555833"/>
                  <a:gd name="connsiteY10" fmla="*/ 0 h 1527676"/>
                  <a:gd name="connsiteX11" fmla="*/ 287686 w 555833"/>
                  <a:gd name="connsiteY11" fmla="*/ 523822 h 1527676"/>
                  <a:gd name="connsiteX12" fmla="*/ 458137 w 555833"/>
                  <a:gd name="connsiteY12" fmla="*/ 373882 h 1527676"/>
                  <a:gd name="connsiteX13" fmla="*/ 469500 w 555833"/>
                  <a:gd name="connsiteY13" fmla="*/ 387046 h 1527676"/>
                  <a:gd name="connsiteX14" fmla="*/ 287548 w 555833"/>
                  <a:gd name="connsiteY14" fmla="*/ 546965 h 1527676"/>
                  <a:gd name="connsiteX15" fmla="*/ 286024 w 555833"/>
                  <a:gd name="connsiteY15" fmla="*/ 921539 h 1527676"/>
                  <a:gd name="connsiteX16" fmla="*/ 544470 w 555833"/>
                  <a:gd name="connsiteY16" fmla="*/ 689145 h 1527676"/>
                  <a:gd name="connsiteX17" fmla="*/ 555834 w 555833"/>
                  <a:gd name="connsiteY17" fmla="*/ 702171 h 1527676"/>
                  <a:gd name="connsiteX18" fmla="*/ 285885 w 555833"/>
                  <a:gd name="connsiteY18" fmla="*/ 944820 h 1527676"/>
                  <a:gd name="connsiteX19" fmla="*/ 284499 w 555833"/>
                  <a:gd name="connsiteY19" fmla="*/ 1285859 h 1527676"/>
                  <a:gd name="connsiteX20" fmla="*/ 478646 w 555833"/>
                  <a:gd name="connsiteY20" fmla="*/ 1130929 h 1527676"/>
                  <a:gd name="connsiteX21" fmla="*/ 489316 w 555833"/>
                  <a:gd name="connsiteY21" fmla="*/ 1144649 h 1527676"/>
                  <a:gd name="connsiteX22" fmla="*/ 284361 w 555833"/>
                  <a:gd name="connsiteY22" fmla="*/ 1308170 h 1527676"/>
                  <a:gd name="connsiteX23" fmla="*/ 283391 w 555833"/>
                  <a:gd name="connsiteY23" fmla="*/ 1527676 h 1527676"/>
                  <a:gd name="connsiteX24" fmla="*/ 266207 w 555833"/>
                  <a:gd name="connsiteY24" fmla="*/ 1527538 h 1527676"/>
                  <a:gd name="connsiteX25" fmla="*/ 267870 w 555833"/>
                  <a:gd name="connsiteY25" fmla="*/ 1143402 h 1527676"/>
                  <a:gd name="connsiteX26" fmla="*/ 267870 w 555833"/>
                  <a:gd name="connsiteY26" fmla="*/ 1143402 h 152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55833" h="1527676">
                    <a:moveTo>
                      <a:pt x="267870" y="1143402"/>
                    </a:moveTo>
                    <a:lnTo>
                      <a:pt x="0" y="898674"/>
                    </a:lnTo>
                    <a:lnTo>
                      <a:pt x="11502" y="885648"/>
                    </a:lnTo>
                    <a:lnTo>
                      <a:pt x="268009" y="1120120"/>
                    </a:lnTo>
                    <a:lnTo>
                      <a:pt x="269394" y="799314"/>
                    </a:lnTo>
                    <a:lnTo>
                      <a:pt x="268009" y="800284"/>
                    </a:lnTo>
                    <a:lnTo>
                      <a:pt x="41435" y="463680"/>
                    </a:lnTo>
                    <a:lnTo>
                      <a:pt x="55569" y="453841"/>
                    </a:lnTo>
                    <a:lnTo>
                      <a:pt x="269533" y="771598"/>
                    </a:lnTo>
                    <a:lnTo>
                      <a:pt x="272720" y="0"/>
                    </a:lnTo>
                    <a:lnTo>
                      <a:pt x="289904" y="0"/>
                    </a:lnTo>
                    <a:lnTo>
                      <a:pt x="287686" y="523822"/>
                    </a:lnTo>
                    <a:lnTo>
                      <a:pt x="458137" y="373882"/>
                    </a:lnTo>
                    <a:lnTo>
                      <a:pt x="469500" y="387046"/>
                    </a:lnTo>
                    <a:lnTo>
                      <a:pt x="287548" y="546965"/>
                    </a:lnTo>
                    <a:lnTo>
                      <a:pt x="286024" y="921539"/>
                    </a:lnTo>
                    <a:lnTo>
                      <a:pt x="544470" y="689145"/>
                    </a:lnTo>
                    <a:lnTo>
                      <a:pt x="555834" y="702171"/>
                    </a:lnTo>
                    <a:lnTo>
                      <a:pt x="285885" y="944820"/>
                    </a:lnTo>
                    <a:lnTo>
                      <a:pt x="284499" y="1285859"/>
                    </a:lnTo>
                    <a:lnTo>
                      <a:pt x="478646" y="1130929"/>
                    </a:lnTo>
                    <a:lnTo>
                      <a:pt x="489316" y="1144649"/>
                    </a:lnTo>
                    <a:lnTo>
                      <a:pt x="284361" y="1308170"/>
                    </a:lnTo>
                    <a:lnTo>
                      <a:pt x="283391" y="1527676"/>
                    </a:lnTo>
                    <a:lnTo>
                      <a:pt x="266207" y="1527538"/>
                    </a:lnTo>
                    <a:lnTo>
                      <a:pt x="267870" y="1143402"/>
                    </a:lnTo>
                    <a:lnTo>
                      <a:pt x="267870" y="114340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A5BEE09B-4766-C543-9648-75E3B4BFDD21}"/>
                  </a:ext>
                </a:extLst>
              </p:cNvPr>
              <p:cNvSpPr/>
              <p:nvPr/>
            </p:nvSpPr>
            <p:spPr>
              <a:xfrm>
                <a:off x="5251706" y="4266083"/>
                <a:ext cx="616807" cy="650343"/>
              </a:xfrm>
              <a:custGeom>
                <a:avLst/>
                <a:gdLst>
                  <a:gd name="connsiteX0" fmla="*/ 317896 w 616807"/>
                  <a:gd name="connsiteY0" fmla="*/ 348106 h 650343"/>
                  <a:gd name="connsiteX1" fmla="*/ 89937 w 616807"/>
                  <a:gd name="connsiteY1" fmla="*/ 301129 h 650343"/>
                  <a:gd name="connsiteX2" fmla="*/ 93401 w 616807"/>
                  <a:gd name="connsiteY2" fmla="*/ 283945 h 650343"/>
                  <a:gd name="connsiteX3" fmla="*/ 297387 w 616807"/>
                  <a:gd name="connsiteY3" fmla="*/ 326072 h 650343"/>
                  <a:gd name="connsiteX4" fmla="*/ 0 w 616807"/>
                  <a:gd name="connsiteY4" fmla="*/ 12195 h 650343"/>
                  <a:gd name="connsiteX5" fmla="*/ 12333 w 616807"/>
                  <a:gd name="connsiteY5" fmla="*/ 0 h 650343"/>
                  <a:gd name="connsiteX6" fmla="*/ 214102 w 616807"/>
                  <a:gd name="connsiteY6" fmla="*/ 212993 h 650343"/>
                  <a:gd name="connsiteX7" fmla="*/ 224772 w 616807"/>
                  <a:gd name="connsiteY7" fmla="*/ 88689 h 650343"/>
                  <a:gd name="connsiteX8" fmla="*/ 241817 w 616807"/>
                  <a:gd name="connsiteY8" fmla="*/ 90214 h 650343"/>
                  <a:gd name="connsiteX9" fmla="*/ 229900 w 616807"/>
                  <a:gd name="connsiteY9" fmla="*/ 229761 h 650343"/>
                  <a:gd name="connsiteX10" fmla="*/ 371387 w 616807"/>
                  <a:gd name="connsiteY10" fmla="*/ 379009 h 650343"/>
                  <a:gd name="connsiteX11" fmla="*/ 385938 w 616807"/>
                  <a:gd name="connsiteY11" fmla="*/ 184446 h 650343"/>
                  <a:gd name="connsiteX12" fmla="*/ 403121 w 616807"/>
                  <a:gd name="connsiteY12" fmla="*/ 185832 h 650343"/>
                  <a:gd name="connsiteX13" fmla="*/ 387324 w 616807"/>
                  <a:gd name="connsiteY13" fmla="*/ 395916 h 650343"/>
                  <a:gd name="connsiteX14" fmla="*/ 515923 w 616807"/>
                  <a:gd name="connsiteY14" fmla="*/ 531721 h 650343"/>
                  <a:gd name="connsiteX15" fmla="*/ 534216 w 616807"/>
                  <a:gd name="connsiteY15" fmla="*/ 395084 h 650343"/>
                  <a:gd name="connsiteX16" fmla="*/ 551122 w 616807"/>
                  <a:gd name="connsiteY16" fmla="*/ 397440 h 650343"/>
                  <a:gd name="connsiteX17" fmla="*/ 531167 w 616807"/>
                  <a:gd name="connsiteY17" fmla="*/ 547796 h 650343"/>
                  <a:gd name="connsiteX18" fmla="*/ 616808 w 616807"/>
                  <a:gd name="connsiteY18" fmla="*/ 638148 h 650343"/>
                  <a:gd name="connsiteX19" fmla="*/ 604474 w 616807"/>
                  <a:gd name="connsiteY19" fmla="*/ 650343 h 650343"/>
                  <a:gd name="connsiteX20" fmla="*/ 453564 w 616807"/>
                  <a:gd name="connsiteY20" fmla="*/ 490979 h 650343"/>
                  <a:gd name="connsiteX21" fmla="*/ 246529 w 616807"/>
                  <a:gd name="connsiteY21" fmla="*/ 499155 h 650343"/>
                  <a:gd name="connsiteX22" fmla="*/ 245836 w 616807"/>
                  <a:gd name="connsiteY22" fmla="*/ 481695 h 650343"/>
                  <a:gd name="connsiteX23" fmla="*/ 437627 w 616807"/>
                  <a:gd name="connsiteY23" fmla="*/ 474212 h 650343"/>
                  <a:gd name="connsiteX24" fmla="*/ 318035 w 616807"/>
                  <a:gd name="connsiteY24" fmla="*/ 347829 h 650343"/>
                  <a:gd name="connsiteX25" fmla="*/ 317896 w 616807"/>
                  <a:gd name="connsiteY25" fmla="*/ 348106 h 650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16807" h="650343">
                    <a:moveTo>
                      <a:pt x="317896" y="348106"/>
                    </a:moveTo>
                    <a:lnTo>
                      <a:pt x="89937" y="301129"/>
                    </a:lnTo>
                    <a:lnTo>
                      <a:pt x="93401" y="283945"/>
                    </a:lnTo>
                    <a:lnTo>
                      <a:pt x="297387" y="326072"/>
                    </a:lnTo>
                    <a:lnTo>
                      <a:pt x="0" y="12195"/>
                    </a:lnTo>
                    <a:lnTo>
                      <a:pt x="12333" y="0"/>
                    </a:lnTo>
                    <a:lnTo>
                      <a:pt x="214102" y="212993"/>
                    </a:lnTo>
                    <a:lnTo>
                      <a:pt x="224772" y="88689"/>
                    </a:lnTo>
                    <a:lnTo>
                      <a:pt x="241817" y="90214"/>
                    </a:lnTo>
                    <a:lnTo>
                      <a:pt x="229900" y="229761"/>
                    </a:lnTo>
                    <a:lnTo>
                      <a:pt x="371387" y="379009"/>
                    </a:lnTo>
                    <a:lnTo>
                      <a:pt x="385938" y="184446"/>
                    </a:lnTo>
                    <a:lnTo>
                      <a:pt x="403121" y="185832"/>
                    </a:lnTo>
                    <a:lnTo>
                      <a:pt x="387324" y="395916"/>
                    </a:lnTo>
                    <a:lnTo>
                      <a:pt x="515923" y="531721"/>
                    </a:lnTo>
                    <a:lnTo>
                      <a:pt x="534216" y="395084"/>
                    </a:lnTo>
                    <a:lnTo>
                      <a:pt x="551122" y="397440"/>
                    </a:lnTo>
                    <a:lnTo>
                      <a:pt x="531167" y="547796"/>
                    </a:lnTo>
                    <a:lnTo>
                      <a:pt x="616808" y="638148"/>
                    </a:lnTo>
                    <a:lnTo>
                      <a:pt x="604474" y="650343"/>
                    </a:lnTo>
                    <a:lnTo>
                      <a:pt x="453564" y="490979"/>
                    </a:lnTo>
                    <a:lnTo>
                      <a:pt x="246529" y="499155"/>
                    </a:lnTo>
                    <a:lnTo>
                      <a:pt x="245836" y="481695"/>
                    </a:lnTo>
                    <a:lnTo>
                      <a:pt x="437627" y="474212"/>
                    </a:lnTo>
                    <a:lnTo>
                      <a:pt x="318035" y="347829"/>
                    </a:lnTo>
                    <a:lnTo>
                      <a:pt x="317896" y="34810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  <p:sp>
        <p:nvSpPr>
          <p:cNvPr id="393" name="Freeform 392">
            <a:extLst>
              <a:ext uri="{FF2B5EF4-FFF2-40B4-BE49-F238E27FC236}">
                <a16:creationId xmlns:a16="http://schemas.microsoft.com/office/drawing/2014/main" id="{3A1DE6E4-56CE-0B4A-A410-8B95C194314A}"/>
              </a:ext>
            </a:extLst>
          </p:cNvPr>
          <p:cNvSpPr/>
          <p:nvPr/>
        </p:nvSpPr>
        <p:spPr>
          <a:xfrm>
            <a:off x="6221933" y="5686697"/>
            <a:ext cx="5690954" cy="812894"/>
          </a:xfrm>
          <a:custGeom>
            <a:avLst/>
            <a:gdLst>
              <a:gd name="connsiteX0" fmla="*/ 1698126 w 5690954"/>
              <a:gd name="connsiteY0" fmla="*/ 0 h 812894"/>
              <a:gd name="connsiteX1" fmla="*/ 0 w 5690954"/>
              <a:gd name="connsiteY1" fmla="*/ 270919 h 812894"/>
              <a:gd name="connsiteX2" fmla="*/ 3128522 w 5690954"/>
              <a:gd name="connsiteY2" fmla="*/ 812895 h 812894"/>
              <a:gd name="connsiteX3" fmla="*/ 5690955 w 5690954"/>
              <a:gd name="connsiteY3" fmla="*/ 369447 h 812894"/>
              <a:gd name="connsiteX4" fmla="*/ 1698126 w 5690954"/>
              <a:gd name="connsiteY4" fmla="*/ 0 h 812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954" h="812894">
                <a:moveTo>
                  <a:pt x="1698126" y="0"/>
                </a:moveTo>
                <a:lnTo>
                  <a:pt x="0" y="270919"/>
                </a:lnTo>
                <a:lnTo>
                  <a:pt x="3128522" y="812895"/>
                </a:lnTo>
                <a:lnTo>
                  <a:pt x="5690955" y="369447"/>
                </a:lnTo>
                <a:lnTo>
                  <a:pt x="1698126" y="0"/>
                </a:lnTo>
                <a:close/>
              </a:path>
            </a:pathLst>
          </a:custGeom>
          <a:solidFill>
            <a:srgbClr val="34327C"/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>
        <p:nvSpPr>
          <p:cNvPr id="394" name="Freeform 393">
            <a:extLst>
              <a:ext uri="{FF2B5EF4-FFF2-40B4-BE49-F238E27FC236}">
                <a16:creationId xmlns:a16="http://schemas.microsoft.com/office/drawing/2014/main" id="{4A173626-3250-0C4E-A16F-CBBD35EB77FE}"/>
              </a:ext>
            </a:extLst>
          </p:cNvPr>
          <p:cNvSpPr/>
          <p:nvPr/>
        </p:nvSpPr>
        <p:spPr>
          <a:xfrm>
            <a:off x="7932440" y="5906798"/>
            <a:ext cx="1728890" cy="205925"/>
          </a:xfrm>
          <a:custGeom>
            <a:avLst/>
            <a:gdLst>
              <a:gd name="connsiteX0" fmla="*/ 1728891 w 1728890"/>
              <a:gd name="connsiteY0" fmla="*/ 102963 h 205925"/>
              <a:gd name="connsiteX1" fmla="*/ 864445 w 1728890"/>
              <a:gd name="connsiteY1" fmla="*/ 205926 h 205925"/>
              <a:gd name="connsiteX2" fmla="*/ 0 w 1728890"/>
              <a:gd name="connsiteY2" fmla="*/ 102963 h 205925"/>
              <a:gd name="connsiteX3" fmla="*/ 864445 w 1728890"/>
              <a:gd name="connsiteY3" fmla="*/ 0 h 205925"/>
              <a:gd name="connsiteX4" fmla="*/ 1728891 w 1728890"/>
              <a:gd name="connsiteY4" fmla="*/ 102963 h 20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890" h="205925">
                <a:moveTo>
                  <a:pt x="1728891" y="102963"/>
                </a:moveTo>
                <a:cubicBezTo>
                  <a:pt x="1728891" y="159828"/>
                  <a:pt x="1341866" y="205926"/>
                  <a:pt x="864445" y="205926"/>
                </a:cubicBezTo>
                <a:cubicBezTo>
                  <a:pt x="387025" y="205926"/>
                  <a:pt x="0" y="159828"/>
                  <a:pt x="0" y="102963"/>
                </a:cubicBezTo>
                <a:cubicBezTo>
                  <a:pt x="0" y="46098"/>
                  <a:pt x="387025" y="0"/>
                  <a:pt x="864445" y="0"/>
                </a:cubicBezTo>
                <a:cubicBezTo>
                  <a:pt x="1341865" y="0"/>
                  <a:pt x="1728891" y="46098"/>
                  <a:pt x="1728891" y="102963"/>
                </a:cubicBezTo>
                <a:close/>
              </a:path>
            </a:pathLst>
          </a:custGeom>
          <a:solidFill>
            <a:srgbClr val="000000">
              <a:alpha val="15000"/>
            </a:srgbClr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grpSp>
        <p:nvGrpSpPr>
          <p:cNvPr id="395" name="Graphic 263">
            <a:extLst>
              <a:ext uri="{FF2B5EF4-FFF2-40B4-BE49-F238E27FC236}">
                <a16:creationId xmlns:a16="http://schemas.microsoft.com/office/drawing/2014/main" id="{E93713E0-2FEE-CE41-A8A4-118CC4C5AD84}"/>
              </a:ext>
            </a:extLst>
          </p:cNvPr>
          <p:cNvGrpSpPr/>
          <p:nvPr/>
        </p:nvGrpSpPr>
        <p:grpSpPr>
          <a:xfrm>
            <a:off x="7447525" y="2286036"/>
            <a:ext cx="2716226" cy="3575210"/>
            <a:chOff x="6301613" y="1491350"/>
            <a:chExt cx="2716226" cy="3575210"/>
          </a:xfrm>
        </p:grpSpPr>
        <p:sp>
          <p:nvSpPr>
            <p:cNvPr id="396" name="Freeform 395">
              <a:extLst>
                <a:ext uri="{FF2B5EF4-FFF2-40B4-BE49-F238E27FC236}">
                  <a16:creationId xmlns:a16="http://schemas.microsoft.com/office/drawing/2014/main" id="{62BF6EB2-414F-744C-87B1-A62764FE5AB6}"/>
                </a:ext>
              </a:extLst>
            </p:cNvPr>
            <p:cNvSpPr/>
            <p:nvPr/>
          </p:nvSpPr>
          <p:spPr>
            <a:xfrm>
              <a:off x="6395469" y="4074985"/>
              <a:ext cx="2359684" cy="853727"/>
            </a:xfrm>
            <a:custGeom>
              <a:avLst/>
              <a:gdLst>
                <a:gd name="connsiteX0" fmla="*/ 1303512 w 2359684"/>
                <a:gd name="connsiteY0" fmla="*/ 92570 h 853727"/>
                <a:gd name="connsiteX1" fmla="*/ 1010283 w 2359684"/>
                <a:gd name="connsiteY1" fmla="*/ 108091 h 853727"/>
                <a:gd name="connsiteX2" fmla="*/ 346497 w 2359684"/>
                <a:gd name="connsiteY2" fmla="*/ 0 h 853727"/>
                <a:gd name="connsiteX3" fmla="*/ 37747 w 2359684"/>
                <a:gd name="connsiteY3" fmla="*/ 149248 h 853727"/>
                <a:gd name="connsiteX4" fmla="*/ 238407 w 2359684"/>
                <a:gd name="connsiteY4" fmla="*/ 499156 h 853727"/>
                <a:gd name="connsiteX5" fmla="*/ 1190295 w 2359684"/>
                <a:gd name="connsiteY5" fmla="*/ 761483 h 853727"/>
                <a:gd name="connsiteX6" fmla="*/ 2007901 w 2359684"/>
                <a:gd name="connsiteY6" fmla="*/ 818161 h 853727"/>
                <a:gd name="connsiteX7" fmla="*/ 2357809 w 2359684"/>
                <a:gd name="connsiteY7" fmla="*/ 416286 h 853727"/>
                <a:gd name="connsiteX8" fmla="*/ 2182924 w 2359684"/>
                <a:gd name="connsiteY8" fmla="*/ 61251 h 853727"/>
                <a:gd name="connsiteX9" fmla="*/ 1303512 w 2359684"/>
                <a:gd name="connsiteY9" fmla="*/ 92570 h 85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9684" h="853727">
                  <a:moveTo>
                    <a:pt x="1303512" y="92570"/>
                  </a:moveTo>
                  <a:cubicBezTo>
                    <a:pt x="1303512" y="92570"/>
                    <a:pt x="1231452" y="113218"/>
                    <a:pt x="1010283" y="108091"/>
                  </a:cubicBezTo>
                  <a:cubicBezTo>
                    <a:pt x="789113" y="102963"/>
                    <a:pt x="469831" y="0"/>
                    <a:pt x="346497" y="0"/>
                  </a:cubicBezTo>
                  <a:cubicBezTo>
                    <a:pt x="223164" y="0"/>
                    <a:pt x="89021" y="46285"/>
                    <a:pt x="37747" y="149248"/>
                  </a:cubicBezTo>
                  <a:cubicBezTo>
                    <a:pt x="-13526" y="252211"/>
                    <a:pt x="-60088" y="380811"/>
                    <a:pt x="238407" y="499156"/>
                  </a:cubicBezTo>
                  <a:cubicBezTo>
                    <a:pt x="536903" y="617501"/>
                    <a:pt x="763199" y="653531"/>
                    <a:pt x="1190295" y="761483"/>
                  </a:cubicBezTo>
                  <a:cubicBezTo>
                    <a:pt x="1617390" y="869434"/>
                    <a:pt x="1787147" y="874700"/>
                    <a:pt x="2007901" y="818161"/>
                  </a:cubicBezTo>
                  <a:cubicBezTo>
                    <a:pt x="2228655" y="761621"/>
                    <a:pt x="2378318" y="617501"/>
                    <a:pt x="2357809" y="416286"/>
                  </a:cubicBezTo>
                  <a:cubicBezTo>
                    <a:pt x="2337299" y="215072"/>
                    <a:pt x="2290876" y="92154"/>
                    <a:pt x="2182924" y="61251"/>
                  </a:cubicBezTo>
                  <a:cubicBezTo>
                    <a:pt x="2074972" y="30348"/>
                    <a:pt x="1303512" y="92570"/>
                    <a:pt x="1303512" y="92570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7" name="Freeform 396">
              <a:extLst>
                <a:ext uri="{FF2B5EF4-FFF2-40B4-BE49-F238E27FC236}">
                  <a16:creationId xmlns:a16="http://schemas.microsoft.com/office/drawing/2014/main" id="{DBB64810-2DD4-C642-99D4-8F04AFA15052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98" name="Graphic 263">
              <a:extLst>
                <a:ext uri="{FF2B5EF4-FFF2-40B4-BE49-F238E27FC236}">
                  <a16:creationId xmlns:a16="http://schemas.microsoft.com/office/drawing/2014/main" id="{A570746B-0CC2-EE44-AD8B-D3D47315E5BF}"/>
                </a:ext>
              </a:extLst>
            </p:cNvPr>
            <p:cNvGrpSpPr/>
            <p:nvPr/>
          </p:nvGrpSpPr>
          <p:grpSpPr>
            <a:xfrm>
              <a:off x="8044039" y="2278945"/>
              <a:ext cx="968378" cy="950996"/>
              <a:chOff x="8044039" y="2278945"/>
              <a:chExt cx="968378" cy="950996"/>
            </a:xfrm>
          </p:grpSpPr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1D63FEF4-2E59-1243-9FE6-2303B85ACFBE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57F1A95-6813-A548-B45C-A7C2599EB5D3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E9A6D202-2EAC-2A43-8640-A0807AD3DC2C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9924012F-2826-8544-8BD8-8267BDA69898}"/>
                </a:ext>
              </a:extLst>
            </p:cNvPr>
            <p:cNvSpPr/>
            <p:nvPr/>
          </p:nvSpPr>
          <p:spPr>
            <a:xfrm>
              <a:off x="7775655" y="1491350"/>
              <a:ext cx="862990" cy="883545"/>
            </a:xfrm>
            <a:custGeom>
              <a:avLst/>
              <a:gdLst>
                <a:gd name="connsiteX0" fmla="*/ 816457 w 862990"/>
                <a:gd name="connsiteY0" fmla="*/ 579253 h 883545"/>
                <a:gd name="connsiteX1" fmla="*/ 832116 w 862990"/>
                <a:gd name="connsiteY1" fmla="*/ 348383 h 883545"/>
                <a:gd name="connsiteX2" fmla="*/ 722502 w 862990"/>
                <a:gd name="connsiteY2" fmla="*/ 250548 h 883545"/>
                <a:gd name="connsiteX3" fmla="*/ 628546 w 862990"/>
                <a:gd name="connsiteY3" fmla="*/ 105734 h 883545"/>
                <a:gd name="connsiteX4" fmla="*/ 464194 w 862990"/>
                <a:gd name="connsiteY4" fmla="*/ 105734 h 883545"/>
                <a:gd name="connsiteX5" fmla="*/ 276283 w 862990"/>
                <a:gd name="connsiteY5" fmla="*/ 0 h 883545"/>
                <a:gd name="connsiteX6" fmla="*/ 147129 w 862990"/>
                <a:gd name="connsiteY6" fmla="*/ 187911 h 883545"/>
                <a:gd name="connsiteX7" fmla="*/ 115117 w 862990"/>
                <a:gd name="connsiteY7" fmla="*/ 203293 h 883545"/>
                <a:gd name="connsiteX8" fmla="*/ 96271 w 862990"/>
                <a:gd name="connsiteY8" fmla="*/ 187911 h 883545"/>
                <a:gd name="connsiteX9" fmla="*/ 155027 w 862990"/>
                <a:gd name="connsiteY9" fmla="*/ 93955 h 883545"/>
                <a:gd name="connsiteX10" fmla="*/ 64952 w 862990"/>
                <a:gd name="connsiteY10" fmla="*/ 31319 h 883545"/>
                <a:gd name="connsiteX11" fmla="*/ 61072 w 862990"/>
                <a:gd name="connsiteY11" fmla="*/ 121394 h 883545"/>
                <a:gd name="connsiteX12" fmla="*/ 25319 w 862990"/>
                <a:gd name="connsiteY12" fmla="*/ 337020 h 883545"/>
                <a:gd name="connsiteX13" fmla="*/ 134934 w 862990"/>
                <a:gd name="connsiteY13" fmla="*/ 372219 h 883545"/>
                <a:gd name="connsiteX14" fmla="*/ 261455 w 862990"/>
                <a:gd name="connsiteY14" fmla="*/ 427650 h 883545"/>
                <a:gd name="connsiteX15" fmla="*/ 436617 w 862990"/>
                <a:gd name="connsiteY15" fmla="*/ 522991 h 883545"/>
                <a:gd name="connsiteX16" fmla="*/ 569374 w 862990"/>
                <a:gd name="connsiteY16" fmla="*/ 708962 h 883545"/>
                <a:gd name="connsiteX17" fmla="*/ 541658 w 862990"/>
                <a:gd name="connsiteY17" fmla="*/ 849895 h 883545"/>
                <a:gd name="connsiteX18" fmla="*/ 639494 w 862990"/>
                <a:gd name="connsiteY18" fmla="*/ 881213 h 883545"/>
                <a:gd name="connsiteX19" fmla="*/ 717790 w 862990"/>
                <a:gd name="connsiteY19" fmla="*/ 822456 h 883545"/>
                <a:gd name="connsiteX20" fmla="*/ 835165 w 862990"/>
                <a:gd name="connsiteY20" fmla="*/ 720741 h 883545"/>
                <a:gd name="connsiteX21" fmla="*/ 816457 w 862990"/>
                <a:gd name="connsiteY21" fmla="*/ 579253 h 8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2990" h="883545">
                  <a:moveTo>
                    <a:pt x="816457" y="579253"/>
                  </a:moveTo>
                  <a:cubicBezTo>
                    <a:pt x="847776" y="520635"/>
                    <a:pt x="894753" y="418781"/>
                    <a:pt x="832116" y="348383"/>
                  </a:cubicBezTo>
                  <a:cubicBezTo>
                    <a:pt x="769480" y="277986"/>
                    <a:pt x="730401" y="320668"/>
                    <a:pt x="722502" y="250548"/>
                  </a:cubicBezTo>
                  <a:cubicBezTo>
                    <a:pt x="714603" y="180428"/>
                    <a:pt x="699082" y="105734"/>
                    <a:pt x="628546" y="105734"/>
                  </a:cubicBezTo>
                  <a:cubicBezTo>
                    <a:pt x="558010" y="105734"/>
                    <a:pt x="507291" y="133450"/>
                    <a:pt x="464194" y="105734"/>
                  </a:cubicBezTo>
                  <a:cubicBezTo>
                    <a:pt x="421096" y="78019"/>
                    <a:pt x="385897" y="0"/>
                    <a:pt x="276283" y="0"/>
                  </a:cubicBezTo>
                  <a:cubicBezTo>
                    <a:pt x="166668" y="0"/>
                    <a:pt x="166807" y="168371"/>
                    <a:pt x="147129" y="187911"/>
                  </a:cubicBezTo>
                  <a:cubicBezTo>
                    <a:pt x="137456" y="194895"/>
                    <a:pt x="126619" y="200106"/>
                    <a:pt x="115117" y="203293"/>
                  </a:cubicBezTo>
                  <a:cubicBezTo>
                    <a:pt x="106858" y="201228"/>
                    <a:pt x="99943" y="195588"/>
                    <a:pt x="96271" y="187911"/>
                  </a:cubicBezTo>
                  <a:cubicBezTo>
                    <a:pt x="76731" y="148832"/>
                    <a:pt x="131469" y="152712"/>
                    <a:pt x="155027" y="93955"/>
                  </a:cubicBezTo>
                  <a:cubicBezTo>
                    <a:pt x="178586" y="35199"/>
                    <a:pt x="111930" y="-3880"/>
                    <a:pt x="64952" y="31319"/>
                  </a:cubicBezTo>
                  <a:cubicBezTo>
                    <a:pt x="17975" y="66517"/>
                    <a:pt x="115810" y="62637"/>
                    <a:pt x="61072" y="121394"/>
                  </a:cubicBezTo>
                  <a:cubicBezTo>
                    <a:pt x="6334" y="180151"/>
                    <a:pt x="-24984" y="250548"/>
                    <a:pt x="25319" y="337020"/>
                  </a:cubicBezTo>
                  <a:cubicBezTo>
                    <a:pt x="75623" y="423492"/>
                    <a:pt x="134934" y="372219"/>
                    <a:pt x="134934" y="372219"/>
                  </a:cubicBezTo>
                  <a:cubicBezTo>
                    <a:pt x="146574" y="364458"/>
                    <a:pt x="157106" y="408526"/>
                    <a:pt x="261455" y="427650"/>
                  </a:cubicBezTo>
                  <a:cubicBezTo>
                    <a:pt x="360815" y="445803"/>
                    <a:pt x="428718" y="413792"/>
                    <a:pt x="436617" y="522991"/>
                  </a:cubicBezTo>
                  <a:cubicBezTo>
                    <a:pt x="444516" y="632190"/>
                    <a:pt x="541935" y="693302"/>
                    <a:pt x="569374" y="708962"/>
                  </a:cubicBezTo>
                  <a:cubicBezTo>
                    <a:pt x="596812" y="724621"/>
                    <a:pt x="526276" y="810816"/>
                    <a:pt x="541658" y="849895"/>
                  </a:cubicBezTo>
                  <a:cubicBezTo>
                    <a:pt x="557040" y="888974"/>
                    <a:pt x="608175" y="885093"/>
                    <a:pt x="639494" y="881213"/>
                  </a:cubicBezTo>
                  <a:cubicBezTo>
                    <a:pt x="670812" y="877333"/>
                    <a:pt x="651273" y="830355"/>
                    <a:pt x="717790" y="822456"/>
                  </a:cubicBezTo>
                  <a:cubicBezTo>
                    <a:pt x="784307" y="814558"/>
                    <a:pt x="807727" y="794741"/>
                    <a:pt x="835165" y="720741"/>
                  </a:cubicBezTo>
                  <a:cubicBezTo>
                    <a:pt x="862604" y="646740"/>
                    <a:pt x="785138" y="638010"/>
                    <a:pt x="816457" y="579253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25C2D47C-643F-EC45-ABF6-793A261C562D}"/>
                </a:ext>
              </a:extLst>
            </p:cNvPr>
            <p:cNvSpPr/>
            <p:nvPr/>
          </p:nvSpPr>
          <p:spPr>
            <a:xfrm>
              <a:off x="8578670" y="1956554"/>
              <a:ext cx="33812" cy="8923"/>
            </a:xfrm>
            <a:custGeom>
              <a:avLst/>
              <a:gdLst>
                <a:gd name="connsiteX0" fmla="*/ 0 w 33812"/>
                <a:gd name="connsiteY0" fmla="*/ 8592 h 8923"/>
                <a:gd name="connsiteX1" fmla="*/ 33813 w 33812"/>
                <a:gd name="connsiteY1" fmla="*/ 0 h 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12" h="8923">
                  <a:moveTo>
                    <a:pt x="0" y="8592"/>
                  </a:moveTo>
                  <a:cubicBezTo>
                    <a:pt x="11945" y="9991"/>
                    <a:pt x="23988" y="6929"/>
                    <a:pt x="3381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49D5DB85-B13F-0C4D-8EE8-86C2376935B1}"/>
                </a:ext>
              </a:extLst>
            </p:cNvPr>
            <p:cNvSpPr/>
            <p:nvPr/>
          </p:nvSpPr>
          <p:spPr>
            <a:xfrm>
              <a:off x="8338239" y="1784790"/>
              <a:ext cx="202045" cy="161508"/>
            </a:xfrm>
            <a:custGeom>
              <a:avLst/>
              <a:gdLst>
                <a:gd name="connsiteX0" fmla="*/ 0 w 202045"/>
                <a:gd name="connsiteY0" fmla="*/ 20992 h 161508"/>
                <a:gd name="connsiteX1" fmla="*/ 109753 w 202045"/>
                <a:gd name="connsiteY1" fmla="*/ 34849 h 161508"/>
                <a:gd name="connsiteX2" fmla="*/ 202046 w 202045"/>
                <a:gd name="connsiteY2" fmla="*/ 161509 h 16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045" h="161508">
                  <a:moveTo>
                    <a:pt x="0" y="20992"/>
                  </a:moveTo>
                  <a:cubicBezTo>
                    <a:pt x="0" y="20992"/>
                    <a:pt x="69289" y="-34439"/>
                    <a:pt x="109753" y="34849"/>
                  </a:cubicBezTo>
                  <a:cubicBezTo>
                    <a:pt x="134559" y="76422"/>
                    <a:pt x="166847" y="131853"/>
                    <a:pt x="202046" y="16150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BD972A5F-A680-5C44-9026-996F4BECB370}"/>
                </a:ext>
              </a:extLst>
            </p:cNvPr>
            <p:cNvSpPr/>
            <p:nvPr/>
          </p:nvSpPr>
          <p:spPr>
            <a:xfrm>
              <a:off x="8304010" y="1989253"/>
              <a:ext cx="253596" cy="56960"/>
            </a:xfrm>
            <a:custGeom>
              <a:avLst/>
              <a:gdLst>
                <a:gd name="connsiteX0" fmla="*/ 0 w 253596"/>
                <a:gd name="connsiteY0" fmla="*/ 8458 h 56960"/>
                <a:gd name="connsiteX1" fmla="*/ 130263 w 253596"/>
                <a:gd name="connsiteY1" fmla="*/ 1529 h 56960"/>
                <a:gd name="connsiteX2" fmla="*/ 253597 w 253596"/>
                <a:gd name="connsiteY2" fmla="*/ 56960 h 5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96" h="56960">
                  <a:moveTo>
                    <a:pt x="0" y="8458"/>
                  </a:moveTo>
                  <a:cubicBezTo>
                    <a:pt x="42932" y="435"/>
                    <a:pt x="86722" y="-1893"/>
                    <a:pt x="130263" y="1529"/>
                  </a:cubicBezTo>
                  <a:cubicBezTo>
                    <a:pt x="191930" y="8458"/>
                    <a:pt x="185694" y="56960"/>
                    <a:pt x="253597" y="5696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0CC884F9-DE60-C54A-B6D1-76D5A266BACB}"/>
                </a:ext>
              </a:extLst>
            </p:cNvPr>
            <p:cNvSpPr/>
            <p:nvPr/>
          </p:nvSpPr>
          <p:spPr>
            <a:xfrm>
              <a:off x="8017848" y="1737879"/>
              <a:ext cx="19400" cy="19123"/>
            </a:xfrm>
            <a:custGeom>
              <a:avLst/>
              <a:gdLst>
                <a:gd name="connsiteX0" fmla="*/ 0 w 19400"/>
                <a:gd name="connsiteY0" fmla="*/ 0 h 19123"/>
                <a:gd name="connsiteX1" fmla="*/ 19401 w 19400"/>
                <a:gd name="connsiteY1" fmla="*/ 19124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00" h="19123">
                  <a:moveTo>
                    <a:pt x="0" y="0"/>
                  </a:moveTo>
                  <a:cubicBezTo>
                    <a:pt x="5765" y="7040"/>
                    <a:pt x="12278" y="13456"/>
                    <a:pt x="19401" y="19124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F252B6E2-0A1E-FB4B-917C-AFAF0320A09D}"/>
                </a:ext>
              </a:extLst>
            </p:cNvPr>
            <p:cNvSpPr/>
            <p:nvPr/>
          </p:nvSpPr>
          <p:spPr>
            <a:xfrm>
              <a:off x="7994450" y="1589740"/>
              <a:ext cx="306789" cy="170148"/>
            </a:xfrm>
            <a:custGeom>
              <a:avLst/>
              <a:gdLst>
                <a:gd name="connsiteX0" fmla="*/ 306789 w 306789"/>
                <a:gd name="connsiteY0" fmla="*/ 148831 h 170148"/>
                <a:gd name="connsiteX1" fmla="*/ 220455 w 306789"/>
                <a:gd name="connsiteY1" fmla="*/ 126936 h 170148"/>
                <a:gd name="connsiteX2" fmla="*/ 26447 w 306789"/>
                <a:gd name="connsiteY2" fmla="*/ 31179 h 170148"/>
                <a:gd name="connsiteX3" fmla="*/ 394 w 306789"/>
                <a:gd name="connsiteY3" fmla="*/ 98389 h 17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89" h="170148">
                  <a:moveTo>
                    <a:pt x="306789" y="148831"/>
                  </a:moveTo>
                  <a:cubicBezTo>
                    <a:pt x="306789" y="148831"/>
                    <a:pt x="289051" y="209112"/>
                    <a:pt x="220455" y="126936"/>
                  </a:cubicBezTo>
                  <a:cubicBezTo>
                    <a:pt x="151860" y="44760"/>
                    <a:pt x="104327" y="-50443"/>
                    <a:pt x="26447" y="31179"/>
                  </a:cubicBezTo>
                  <a:cubicBezTo>
                    <a:pt x="7545" y="48155"/>
                    <a:pt x="-2127" y="73113"/>
                    <a:pt x="394" y="9838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15563BF5-6835-6C4B-9C1D-155D572478F0}"/>
                </a:ext>
              </a:extLst>
            </p:cNvPr>
            <p:cNvSpPr/>
            <p:nvPr/>
          </p:nvSpPr>
          <p:spPr>
            <a:xfrm>
              <a:off x="7830907" y="1716676"/>
              <a:ext cx="13857" cy="44206"/>
            </a:xfrm>
            <a:custGeom>
              <a:avLst/>
              <a:gdLst>
                <a:gd name="connsiteX0" fmla="*/ 13858 w 13857"/>
                <a:gd name="connsiteY0" fmla="*/ 44206 h 44206"/>
                <a:gd name="connsiteX1" fmla="*/ 0 w 13857"/>
                <a:gd name="connsiteY1" fmla="*/ 0 h 4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857" h="44206">
                  <a:moveTo>
                    <a:pt x="13858" y="44206"/>
                  </a:moveTo>
                  <a:cubicBezTo>
                    <a:pt x="7095" y="30238"/>
                    <a:pt x="2425" y="1534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87CC9FAE-EFA4-3C49-8976-2817F84E6DB1}"/>
                </a:ext>
              </a:extLst>
            </p:cNvPr>
            <p:cNvSpPr/>
            <p:nvPr/>
          </p:nvSpPr>
          <p:spPr>
            <a:xfrm>
              <a:off x="7860840" y="1785411"/>
              <a:ext cx="107258" cy="41334"/>
            </a:xfrm>
            <a:custGeom>
              <a:avLst/>
              <a:gdLst>
                <a:gd name="connsiteX0" fmla="*/ 107259 w 107258"/>
                <a:gd name="connsiteY0" fmla="*/ 40880 h 41334"/>
                <a:gd name="connsiteX1" fmla="*/ 0 w 107258"/>
                <a:gd name="connsiteY1" fmla="*/ 0 h 4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258" h="41334">
                  <a:moveTo>
                    <a:pt x="107259" y="40880"/>
                  </a:moveTo>
                  <a:cubicBezTo>
                    <a:pt x="107259" y="40880"/>
                    <a:pt x="41434" y="48641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C54CF197-E4B5-B94A-B5B6-4A7430156755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11" name="Graphic 263">
              <a:extLst>
                <a:ext uri="{FF2B5EF4-FFF2-40B4-BE49-F238E27FC236}">
                  <a16:creationId xmlns:a16="http://schemas.microsoft.com/office/drawing/2014/main" id="{6F0F52C6-EA90-174E-B62F-5BD6C1D2CB92}"/>
                </a:ext>
              </a:extLst>
            </p:cNvPr>
            <p:cNvGrpSpPr/>
            <p:nvPr/>
          </p:nvGrpSpPr>
          <p:grpSpPr>
            <a:xfrm>
              <a:off x="7711176" y="2278945"/>
              <a:ext cx="1301241" cy="1873782"/>
              <a:chOff x="7711176" y="2278945"/>
              <a:chExt cx="1301241" cy="1873782"/>
            </a:xfrm>
            <a:solidFill>
              <a:srgbClr val="000000">
                <a:alpha val="15000"/>
              </a:srgbClr>
            </a:solidFill>
          </p:grpSpPr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3A372D4C-F5B2-C84D-8FDD-1566561A2209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73966CE3-2D58-4540-AA2B-9585697E1DBE}"/>
                  </a:ext>
                </a:extLst>
              </p:cNvPr>
              <p:cNvSpPr/>
              <p:nvPr/>
            </p:nvSpPr>
            <p:spPr>
              <a:xfrm>
                <a:off x="8088799" y="2826126"/>
                <a:ext cx="360301" cy="181075"/>
              </a:xfrm>
              <a:custGeom>
                <a:avLst/>
                <a:gdLst>
                  <a:gd name="connsiteX0" fmla="*/ 360301 w 360301"/>
                  <a:gd name="connsiteY0" fmla="*/ 0 h 181075"/>
                  <a:gd name="connsiteX1" fmla="*/ 194008 w 360301"/>
                  <a:gd name="connsiteY1" fmla="*/ 143012 h 181075"/>
                  <a:gd name="connsiteX2" fmla="*/ 0 w 360301"/>
                  <a:gd name="connsiteY2" fmla="*/ 154514 h 181075"/>
                  <a:gd name="connsiteX3" fmla="*/ 200244 w 360301"/>
                  <a:gd name="connsiteY3" fmla="*/ 171697 h 181075"/>
                  <a:gd name="connsiteX4" fmla="*/ 360301 w 360301"/>
                  <a:gd name="connsiteY4" fmla="*/ 0 h 181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301" h="181075">
                    <a:moveTo>
                      <a:pt x="360301" y="0"/>
                    </a:moveTo>
                    <a:cubicBezTo>
                      <a:pt x="360301" y="0"/>
                      <a:pt x="303069" y="108645"/>
                      <a:pt x="194008" y="143012"/>
                    </a:cubicBezTo>
                    <a:cubicBezTo>
                      <a:pt x="131441" y="163618"/>
                      <a:pt x="64577" y="167582"/>
                      <a:pt x="0" y="154514"/>
                    </a:cubicBezTo>
                    <a:cubicBezTo>
                      <a:pt x="0" y="154514"/>
                      <a:pt x="80098" y="200244"/>
                      <a:pt x="200244" y="171697"/>
                    </a:cubicBezTo>
                    <a:cubicBezTo>
                      <a:pt x="320391" y="143150"/>
                      <a:pt x="360301" y="0"/>
                      <a:pt x="360301" y="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70D82C86-97CA-5D48-B2D6-C63525013223}"/>
                  </a:ext>
                </a:extLst>
              </p:cNvPr>
              <p:cNvSpPr/>
              <p:nvPr/>
            </p:nvSpPr>
            <p:spPr>
              <a:xfrm>
                <a:off x="7711176" y="3354478"/>
                <a:ext cx="950085" cy="798249"/>
              </a:xfrm>
              <a:custGeom>
                <a:avLst/>
                <a:gdLst>
                  <a:gd name="connsiteX0" fmla="*/ 898119 w 950085"/>
                  <a:gd name="connsiteY0" fmla="*/ 9190 h 798249"/>
                  <a:gd name="connsiteX1" fmla="*/ 835206 w 950085"/>
                  <a:gd name="connsiteY1" fmla="*/ 237981 h 798249"/>
                  <a:gd name="connsiteX2" fmla="*/ 463402 w 950085"/>
                  <a:gd name="connsiteY2" fmla="*/ 300895 h 798249"/>
                  <a:gd name="connsiteX3" fmla="*/ 217428 w 950085"/>
                  <a:gd name="connsiteY3" fmla="*/ 180749 h 798249"/>
                  <a:gd name="connsiteX4" fmla="*/ 0 w 950085"/>
                  <a:gd name="connsiteY4" fmla="*/ 352446 h 798249"/>
                  <a:gd name="connsiteX5" fmla="*/ 5682 w 950085"/>
                  <a:gd name="connsiteY5" fmla="*/ 455409 h 798249"/>
                  <a:gd name="connsiteX6" fmla="*/ 251656 w 950085"/>
                  <a:gd name="connsiteY6" fmla="*/ 335263 h 798249"/>
                  <a:gd name="connsiteX7" fmla="*/ 600594 w 950085"/>
                  <a:gd name="connsiteY7" fmla="*/ 552552 h 798249"/>
                  <a:gd name="connsiteX8" fmla="*/ 612096 w 950085"/>
                  <a:gd name="connsiteY8" fmla="*/ 701384 h 798249"/>
                  <a:gd name="connsiteX9" fmla="*/ 383305 w 950085"/>
                  <a:gd name="connsiteY9" fmla="*/ 787163 h 798249"/>
                  <a:gd name="connsiteX10" fmla="*/ 646602 w 950085"/>
                  <a:gd name="connsiteY10" fmla="*/ 729931 h 798249"/>
                  <a:gd name="connsiteX11" fmla="*/ 686651 w 950085"/>
                  <a:gd name="connsiteY11" fmla="*/ 752796 h 798249"/>
                  <a:gd name="connsiteX12" fmla="*/ 903940 w 950085"/>
                  <a:gd name="connsiteY12" fmla="*/ 752796 h 798249"/>
                  <a:gd name="connsiteX13" fmla="*/ 908513 w 950085"/>
                  <a:gd name="connsiteY13" fmla="*/ 798250 h 798249"/>
                  <a:gd name="connsiteX14" fmla="*/ 950086 w 950085"/>
                  <a:gd name="connsiteY14" fmla="*/ 518323 h 798249"/>
                  <a:gd name="connsiteX15" fmla="*/ 938584 w 950085"/>
                  <a:gd name="connsiteY15" fmla="*/ 180749 h 798249"/>
                  <a:gd name="connsiteX16" fmla="*/ 898119 w 950085"/>
                  <a:gd name="connsiteY16" fmla="*/ 9190 h 79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50085" h="798249">
                    <a:moveTo>
                      <a:pt x="898119" y="9190"/>
                    </a:moveTo>
                    <a:cubicBezTo>
                      <a:pt x="898119" y="9190"/>
                      <a:pt x="903801" y="192251"/>
                      <a:pt x="835206" y="237981"/>
                    </a:cubicBezTo>
                    <a:cubicBezTo>
                      <a:pt x="766610" y="283712"/>
                      <a:pt x="549182" y="323761"/>
                      <a:pt x="463402" y="300895"/>
                    </a:cubicBezTo>
                    <a:cubicBezTo>
                      <a:pt x="377623" y="278030"/>
                      <a:pt x="297110" y="157884"/>
                      <a:pt x="217428" y="180749"/>
                    </a:cubicBezTo>
                    <a:cubicBezTo>
                      <a:pt x="137746" y="203614"/>
                      <a:pt x="0" y="352446"/>
                      <a:pt x="0" y="352446"/>
                    </a:cubicBezTo>
                    <a:lnTo>
                      <a:pt x="5682" y="455409"/>
                    </a:lnTo>
                    <a:lnTo>
                      <a:pt x="251656" y="335263"/>
                    </a:lnTo>
                    <a:cubicBezTo>
                      <a:pt x="251656" y="335263"/>
                      <a:pt x="417949" y="432267"/>
                      <a:pt x="600594" y="552552"/>
                    </a:cubicBezTo>
                    <a:cubicBezTo>
                      <a:pt x="783239" y="672837"/>
                      <a:pt x="612096" y="701384"/>
                      <a:pt x="612096" y="701384"/>
                    </a:cubicBezTo>
                    <a:lnTo>
                      <a:pt x="383305" y="787163"/>
                    </a:lnTo>
                    <a:cubicBezTo>
                      <a:pt x="383305" y="787163"/>
                      <a:pt x="531998" y="729931"/>
                      <a:pt x="646602" y="729931"/>
                    </a:cubicBezTo>
                    <a:cubicBezTo>
                      <a:pt x="761205" y="729931"/>
                      <a:pt x="686651" y="752796"/>
                      <a:pt x="686651" y="752796"/>
                    </a:cubicBezTo>
                    <a:lnTo>
                      <a:pt x="903940" y="752796"/>
                    </a:lnTo>
                    <a:lnTo>
                      <a:pt x="908513" y="798250"/>
                    </a:lnTo>
                    <a:lnTo>
                      <a:pt x="950086" y="518323"/>
                    </a:lnTo>
                    <a:lnTo>
                      <a:pt x="938584" y="180749"/>
                    </a:lnTo>
                    <a:cubicBezTo>
                      <a:pt x="938584" y="180749"/>
                      <a:pt x="926805" y="-48042"/>
                      <a:pt x="898119" y="919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15" name="Freeform 414">
              <a:extLst>
                <a:ext uri="{FF2B5EF4-FFF2-40B4-BE49-F238E27FC236}">
                  <a16:creationId xmlns:a16="http://schemas.microsoft.com/office/drawing/2014/main" id="{70D74E1E-D634-A046-A58D-683B6546E00E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07ABB07C-40F4-9B44-995F-F65ADF48A115}"/>
                </a:ext>
              </a:extLst>
            </p:cNvPr>
            <p:cNvSpPr/>
            <p:nvPr/>
          </p:nvSpPr>
          <p:spPr>
            <a:xfrm>
              <a:off x="7615467" y="3148734"/>
              <a:ext cx="41248" cy="283945"/>
            </a:xfrm>
            <a:custGeom>
              <a:avLst/>
              <a:gdLst>
                <a:gd name="connsiteX0" fmla="*/ 41248 w 41248"/>
                <a:gd name="connsiteY0" fmla="*/ 283945 h 283945"/>
                <a:gd name="connsiteX1" fmla="*/ 6327 w 41248"/>
                <a:gd name="connsiteY1" fmla="*/ 0 h 28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248" h="283945">
                  <a:moveTo>
                    <a:pt x="41248" y="283945"/>
                  </a:moveTo>
                  <a:cubicBezTo>
                    <a:pt x="41248" y="283945"/>
                    <a:pt x="-19310" y="97836"/>
                    <a:pt x="6327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7" name="Freeform 416">
              <a:extLst>
                <a:ext uri="{FF2B5EF4-FFF2-40B4-BE49-F238E27FC236}">
                  <a16:creationId xmlns:a16="http://schemas.microsoft.com/office/drawing/2014/main" id="{B9B7E9AD-5CA0-2A4C-997F-7BCA6073218C}"/>
                </a:ext>
              </a:extLst>
            </p:cNvPr>
            <p:cNvSpPr/>
            <p:nvPr/>
          </p:nvSpPr>
          <p:spPr>
            <a:xfrm>
              <a:off x="8626549" y="3220795"/>
              <a:ext cx="19192" cy="219645"/>
            </a:xfrm>
            <a:custGeom>
              <a:avLst/>
              <a:gdLst>
                <a:gd name="connsiteX0" fmla="*/ 8661 w 19192"/>
                <a:gd name="connsiteY0" fmla="*/ 219645 h 219645"/>
                <a:gd name="connsiteX1" fmla="*/ 19193 w 19192"/>
                <a:gd name="connsiteY1" fmla="*/ 0 h 21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192" h="219645">
                  <a:moveTo>
                    <a:pt x="8661" y="219645"/>
                  </a:moveTo>
                  <a:cubicBezTo>
                    <a:pt x="-5751" y="146656"/>
                    <a:pt x="-2134" y="71270"/>
                    <a:pt x="19193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8" name="Freeform 417">
              <a:extLst>
                <a:ext uri="{FF2B5EF4-FFF2-40B4-BE49-F238E27FC236}">
                  <a16:creationId xmlns:a16="http://schemas.microsoft.com/office/drawing/2014/main" id="{356EEEA1-E837-124C-B370-448676501B56}"/>
                </a:ext>
              </a:extLst>
            </p:cNvPr>
            <p:cNvSpPr/>
            <p:nvPr/>
          </p:nvSpPr>
          <p:spPr>
            <a:xfrm>
              <a:off x="7735012" y="4157300"/>
              <a:ext cx="318727" cy="58063"/>
            </a:xfrm>
            <a:custGeom>
              <a:avLst/>
              <a:gdLst>
                <a:gd name="connsiteX0" fmla="*/ 0 w 318727"/>
                <a:gd name="connsiteY0" fmla="*/ 58064 h 58063"/>
                <a:gd name="connsiteX1" fmla="*/ 318728 w 318727"/>
                <a:gd name="connsiteY1" fmla="*/ 0 h 5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8727" h="58063">
                  <a:moveTo>
                    <a:pt x="0" y="58064"/>
                  </a:moveTo>
                  <a:cubicBezTo>
                    <a:pt x="0" y="58064"/>
                    <a:pt x="190405" y="30348"/>
                    <a:pt x="318728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9" name="Freeform 418">
              <a:extLst>
                <a:ext uri="{FF2B5EF4-FFF2-40B4-BE49-F238E27FC236}">
                  <a16:creationId xmlns:a16="http://schemas.microsoft.com/office/drawing/2014/main" id="{D86AC9B3-B536-9040-9669-04DCBBC64C5C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0" name="Graphic 263">
              <a:extLst>
                <a:ext uri="{FF2B5EF4-FFF2-40B4-BE49-F238E27FC236}">
                  <a16:creationId xmlns:a16="http://schemas.microsoft.com/office/drawing/2014/main" id="{1ED1EC82-4F19-2640-8067-739935D6E747}"/>
                </a:ext>
              </a:extLst>
            </p:cNvPr>
            <p:cNvGrpSpPr/>
            <p:nvPr/>
          </p:nvGrpSpPr>
          <p:grpSpPr>
            <a:xfrm>
              <a:off x="7164039" y="3467878"/>
              <a:ext cx="839535" cy="436581"/>
              <a:chOff x="7164039" y="3467878"/>
              <a:chExt cx="839535" cy="436581"/>
            </a:xfrm>
          </p:grpSpPr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A683FD2B-708C-D647-A3A9-504FED51FCA1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9FBABBA9-7F99-D94E-8519-34296919709A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3" name="Freeform 422">
              <a:extLst>
                <a:ext uri="{FF2B5EF4-FFF2-40B4-BE49-F238E27FC236}">
                  <a16:creationId xmlns:a16="http://schemas.microsoft.com/office/drawing/2014/main" id="{201352BC-1D6B-B646-8A47-56367B0936D3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4" name="Freeform 423">
              <a:extLst>
                <a:ext uri="{FF2B5EF4-FFF2-40B4-BE49-F238E27FC236}">
                  <a16:creationId xmlns:a16="http://schemas.microsoft.com/office/drawing/2014/main" id="{BA01ABB5-F0B2-AF43-8D42-7F256713B718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5" name="Graphic 263">
              <a:extLst>
                <a:ext uri="{FF2B5EF4-FFF2-40B4-BE49-F238E27FC236}">
                  <a16:creationId xmlns:a16="http://schemas.microsoft.com/office/drawing/2014/main" id="{D676AFB9-693B-3C4F-A00D-95225FF8A2F9}"/>
                </a:ext>
              </a:extLst>
            </p:cNvPr>
            <p:cNvGrpSpPr/>
            <p:nvPr/>
          </p:nvGrpSpPr>
          <p:grpSpPr>
            <a:xfrm>
              <a:off x="7904215" y="3568208"/>
              <a:ext cx="1084367" cy="458521"/>
              <a:chOff x="7904215" y="3568208"/>
              <a:chExt cx="1084367" cy="458521"/>
            </a:xfrm>
          </p:grpSpPr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3A57F51B-C12F-304F-A974-4DDD7618B7D2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0955D00-1B7F-3F45-81BE-6E3232FD900C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8" name="Freeform 427">
              <a:extLst>
                <a:ext uri="{FF2B5EF4-FFF2-40B4-BE49-F238E27FC236}">
                  <a16:creationId xmlns:a16="http://schemas.microsoft.com/office/drawing/2014/main" id="{C930C313-7720-B14E-9114-CF89674380DB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FBBFA809-444C-9C41-99F7-C6C1A0FEFD11}"/>
                </a:ext>
              </a:extLst>
            </p:cNvPr>
            <p:cNvSpPr/>
            <p:nvPr/>
          </p:nvSpPr>
          <p:spPr>
            <a:xfrm>
              <a:off x="8059144" y="3272207"/>
              <a:ext cx="20655" cy="105595"/>
            </a:xfrm>
            <a:custGeom>
              <a:avLst/>
              <a:gdLst>
                <a:gd name="connsiteX0" fmla="*/ 0 w 20655"/>
                <a:gd name="connsiteY0" fmla="*/ 0 h 105595"/>
                <a:gd name="connsiteX1" fmla="*/ 20648 w 20655"/>
                <a:gd name="connsiteY1" fmla="*/ 105596 h 1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655" h="105595">
                  <a:moveTo>
                    <a:pt x="0" y="0"/>
                  </a:moveTo>
                  <a:cubicBezTo>
                    <a:pt x="13885" y="33466"/>
                    <a:pt x="20911" y="69372"/>
                    <a:pt x="20648" y="105596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B6F5A37A-F258-394A-B32C-C07D7CAFD35A}"/>
                </a:ext>
              </a:extLst>
            </p:cNvPr>
            <p:cNvSpPr/>
            <p:nvPr/>
          </p:nvSpPr>
          <p:spPr>
            <a:xfrm>
              <a:off x="7974335" y="3053532"/>
              <a:ext cx="20509" cy="211191"/>
            </a:xfrm>
            <a:custGeom>
              <a:avLst/>
              <a:gdLst>
                <a:gd name="connsiteX0" fmla="*/ 0 w 20509"/>
                <a:gd name="connsiteY0" fmla="*/ 0 h 211191"/>
                <a:gd name="connsiteX1" fmla="*/ 15382 w 20509"/>
                <a:gd name="connsiteY1" fmla="*/ 100330 h 211191"/>
                <a:gd name="connsiteX2" fmla="*/ 20509 w 20509"/>
                <a:gd name="connsiteY2" fmla="*/ 211192 h 21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9" h="211191">
                  <a:moveTo>
                    <a:pt x="0" y="0"/>
                  </a:moveTo>
                  <a:cubicBezTo>
                    <a:pt x="7774" y="32981"/>
                    <a:pt x="12929" y="66531"/>
                    <a:pt x="15382" y="100330"/>
                  </a:cubicBezTo>
                  <a:cubicBezTo>
                    <a:pt x="15382" y="133866"/>
                    <a:pt x="20509" y="211192"/>
                    <a:pt x="20509" y="21119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8C014D47-EB40-8E42-A280-C30CCF8C5D4B}"/>
                </a:ext>
              </a:extLst>
            </p:cNvPr>
            <p:cNvSpPr/>
            <p:nvPr/>
          </p:nvSpPr>
          <p:spPr>
            <a:xfrm>
              <a:off x="7912529" y="3076813"/>
              <a:ext cx="18685" cy="194701"/>
            </a:xfrm>
            <a:custGeom>
              <a:avLst/>
              <a:gdLst>
                <a:gd name="connsiteX0" fmla="*/ 0 w 18685"/>
                <a:gd name="connsiteY0" fmla="*/ 0 h 194701"/>
                <a:gd name="connsiteX1" fmla="*/ 15382 w 18685"/>
                <a:gd name="connsiteY1" fmla="*/ 97004 h 194701"/>
                <a:gd name="connsiteX2" fmla="*/ 18015 w 18685"/>
                <a:gd name="connsiteY2" fmla="*/ 194701 h 19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85" h="194701">
                  <a:moveTo>
                    <a:pt x="0" y="0"/>
                  </a:moveTo>
                  <a:cubicBezTo>
                    <a:pt x="0" y="0"/>
                    <a:pt x="10255" y="59173"/>
                    <a:pt x="15382" y="97004"/>
                  </a:cubicBezTo>
                  <a:cubicBezTo>
                    <a:pt x="18570" y="129473"/>
                    <a:pt x="19457" y="162108"/>
                    <a:pt x="18015" y="19470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9DBF1C08-A8FE-8D4E-98CF-2265A6C3CD56}"/>
                </a:ext>
              </a:extLst>
            </p:cNvPr>
            <p:cNvSpPr/>
            <p:nvPr/>
          </p:nvSpPr>
          <p:spPr>
            <a:xfrm>
              <a:off x="7874005" y="3151367"/>
              <a:ext cx="18046" cy="149247"/>
            </a:xfrm>
            <a:custGeom>
              <a:avLst/>
              <a:gdLst>
                <a:gd name="connsiteX0" fmla="*/ 0 w 18046"/>
                <a:gd name="connsiteY0" fmla="*/ 0 h 149247"/>
                <a:gd name="connsiteX1" fmla="*/ 12749 w 18046"/>
                <a:gd name="connsiteY1" fmla="*/ 66933 h 149247"/>
                <a:gd name="connsiteX2" fmla="*/ 18015 w 18046"/>
                <a:gd name="connsiteY2" fmla="*/ 149248 h 14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6" h="149247">
                  <a:moveTo>
                    <a:pt x="0" y="0"/>
                  </a:moveTo>
                  <a:cubicBezTo>
                    <a:pt x="0" y="0"/>
                    <a:pt x="7622" y="46285"/>
                    <a:pt x="12749" y="66933"/>
                  </a:cubicBezTo>
                  <a:cubicBezTo>
                    <a:pt x="16546" y="94205"/>
                    <a:pt x="18306" y="121713"/>
                    <a:pt x="18015" y="149248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1B616FFD-4894-D847-9A01-12DC18EC199F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34" name="Graphic 263">
              <a:extLst>
                <a:ext uri="{FF2B5EF4-FFF2-40B4-BE49-F238E27FC236}">
                  <a16:creationId xmlns:a16="http://schemas.microsoft.com/office/drawing/2014/main" id="{62CF618D-1B0C-F846-A155-72F8DDCC5D2C}"/>
                </a:ext>
              </a:extLst>
            </p:cNvPr>
            <p:cNvGrpSpPr/>
            <p:nvPr/>
          </p:nvGrpSpPr>
          <p:grpSpPr>
            <a:xfrm>
              <a:off x="7324638" y="4563748"/>
              <a:ext cx="341473" cy="209639"/>
              <a:chOff x="7324638" y="4563748"/>
              <a:chExt cx="341473" cy="209639"/>
            </a:xfrm>
          </p:grpSpPr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79F93D1C-11B4-BF4D-BCA2-AB280D97D7F1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DB3549BB-208C-D949-B891-B07BFF07B682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E7AB152D-94C9-C34E-910D-C356DB7E0928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8" name="Freeform 437">
              <a:extLst>
                <a:ext uri="{FF2B5EF4-FFF2-40B4-BE49-F238E27FC236}">
                  <a16:creationId xmlns:a16="http://schemas.microsoft.com/office/drawing/2014/main" id="{1CB111CA-4EA3-2A4E-B0C6-28E39DED5FA0}"/>
                </a:ext>
              </a:extLst>
            </p:cNvPr>
            <p:cNvSpPr/>
            <p:nvPr/>
          </p:nvSpPr>
          <p:spPr>
            <a:xfrm>
              <a:off x="7604659" y="4073986"/>
              <a:ext cx="1180355" cy="745799"/>
            </a:xfrm>
            <a:custGeom>
              <a:avLst/>
              <a:gdLst>
                <a:gd name="connsiteX0" fmla="*/ 487328 w 1180355"/>
                <a:gd name="connsiteY0" fmla="*/ 718968 h 745799"/>
                <a:gd name="connsiteX1" fmla="*/ 716951 w 1180355"/>
                <a:gd name="connsiteY1" fmla="*/ 642197 h 745799"/>
                <a:gd name="connsiteX2" fmla="*/ 1009765 w 1180355"/>
                <a:gd name="connsiteY2" fmla="*/ 515537 h 745799"/>
                <a:gd name="connsiteX3" fmla="*/ 1169267 w 1180355"/>
                <a:gd name="connsiteY3" fmla="*/ 201659 h 745799"/>
                <a:gd name="connsiteX4" fmla="*/ 808966 w 1180355"/>
                <a:gd name="connsiteY4" fmla="*/ 11254 h 745799"/>
                <a:gd name="connsiteX5" fmla="*/ 351661 w 1180355"/>
                <a:gd name="connsiteY5" fmla="*/ 335386 h 745799"/>
                <a:gd name="connsiteX6" fmla="*/ 48038 w 1180355"/>
                <a:gd name="connsiteY6" fmla="*/ 551567 h 745799"/>
                <a:gd name="connsiteX7" fmla="*/ 58293 w 1180355"/>
                <a:gd name="connsiteY7" fmla="*/ 695687 h 745799"/>
                <a:gd name="connsiteX8" fmla="*/ 487328 w 1180355"/>
                <a:gd name="connsiteY8" fmla="*/ 718968 h 7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0355" h="745799">
                  <a:moveTo>
                    <a:pt x="487328" y="718968"/>
                  </a:moveTo>
                  <a:cubicBezTo>
                    <a:pt x="565583" y="698819"/>
                    <a:pt x="642313" y="673155"/>
                    <a:pt x="716951" y="642197"/>
                  </a:cubicBezTo>
                  <a:cubicBezTo>
                    <a:pt x="815341" y="602286"/>
                    <a:pt x="914839" y="563069"/>
                    <a:pt x="1009765" y="515537"/>
                  </a:cubicBezTo>
                  <a:cubicBezTo>
                    <a:pt x="1153885" y="443476"/>
                    <a:pt x="1205297" y="335386"/>
                    <a:pt x="1169267" y="201659"/>
                  </a:cubicBezTo>
                  <a:cubicBezTo>
                    <a:pt x="1133237" y="67932"/>
                    <a:pt x="1071570" y="-35031"/>
                    <a:pt x="808966" y="11254"/>
                  </a:cubicBezTo>
                  <a:cubicBezTo>
                    <a:pt x="546362" y="57539"/>
                    <a:pt x="463216" y="215517"/>
                    <a:pt x="351661" y="335386"/>
                  </a:cubicBezTo>
                  <a:cubicBezTo>
                    <a:pt x="213776" y="482971"/>
                    <a:pt x="100143" y="558912"/>
                    <a:pt x="48038" y="551567"/>
                  </a:cubicBezTo>
                  <a:cubicBezTo>
                    <a:pt x="-11412" y="543252"/>
                    <a:pt x="-24022" y="654391"/>
                    <a:pt x="58293" y="695687"/>
                  </a:cubicBezTo>
                  <a:cubicBezTo>
                    <a:pt x="191327" y="762204"/>
                    <a:pt x="343069" y="754444"/>
                    <a:pt x="487328" y="718968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C908E871-990A-9B44-A22F-9D87149AE94E}"/>
                </a:ext>
              </a:extLst>
            </p:cNvPr>
            <p:cNvSpPr/>
            <p:nvPr/>
          </p:nvSpPr>
          <p:spPr>
            <a:xfrm>
              <a:off x="7697319" y="4268162"/>
              <a:ext cx="408525" cy="352125"/>
            </a:xfrm>
            <a:custGeom>
              <a:avLst/>
              <a:gdLst>
                <a:gd name="connsiteX0" fmla="*/ 0 w 408525"/>
                <a:gd name="connsiteY0" fmla="*/ 352125 h 352125"/>
                <a:gd name="connsiteX1" fmla="*/ 257754 w 408525"/>
                <a:gd name="connsiteY1" fmla="*/ 176132 h 352125"/>
                <a:gd name="connsiteX2" fmla="*/ 408526 w 408525"/>
                <a:gd name="connsiteY2" fmla="*/ 0 h 35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525" h="352125">
                  <a:moveTo>
                    <a:pt x="0" y="352125"/>
                  </a:moveTo>
                  <a:cubicBezTo>
                    <a:pt x="0" y="352125"/>
                    <a:pt x="125690" y="327043"/>
                    <a:pt x="257754" y="176132"/>
                  </a:cubicBezTo>
                  <a:cubicBezTo>
                    <a:pt x="389818" y="25221"/>
                    <a:pt x="408526" y="0"/>
                    <a:pt x="408526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FE962CE9-FCC1-174D-A79B-59FD7FBB5430}"/>
                </a:ext>
              </a:extLst>
            </p:cNvPr>
            <p:cNvSpPr/>
            <p:nvPr/>
          </p:nvSpPr>
          <p:spPr>
            <a:xfrm>
              <a:off x="8641585" y="4519680"/>
              <a:ext cx="61805" cy="60142"/>
            </a:xfrm>
            <a:custGeom>
              <a:avLst/>
              <a:gdLst>
                <a:gd name="connsiteX0" fmla="*/ 0 w 61805"/>
                <a:gd name="connsiteY0" fmla="*/ 60143 h 60142"/>
                <a:gd name="connsiteX1" fmla="*/ 61805 w 61805"/>
                <a:gd name="connsiteY1" fmla="*/ 0 h 6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60142">
                  <a:moveTo>
                    <a:pt x="0" y="60143"/>
                  </a:moveTo>
                  <a:cubicBezTo>
                    <a:pt x="22325" y="41947"/>
                    <a:pt x="43014" y="21826"/>
                    <a:pt x="61805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AA178368-12AE-9D41-9099-1ECFAD535695}"/>
                </a:ext>
              </a:extLst>
            </p:cNvPr>
            <p:cNvSpPr/>
            <p:nvPr/>
          </p:nvSpPr>
          <p:spPr>
            <a:xfrm>
              <a:off x="8231811" y="4623890"/>
              <a:ext cx="350323" cy="159917"/>
            </a:xfrm>
            <a:custGeom>
              <a:avLst/>
              <a:gdLst>
                <a:gd name="connsiteX0" fmla="*/ 0 w 350323"/>
                <a:gd name="connsiteY0" fmla="*/ 159918 h 159917"/>
                <a:gd name="connsiteX1" fmla="*/ 350323 w 350323"/>
                <a:gd name="connsiteY1" fmla="*/ 0 h 15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323" h="159917">
                  <a:moveTo>
                    <a:pt x="0" y="159918"/>
                  </a:moveTo>
                  <a:cubicBezTo>
                    <a:pt x="0" y="159918"/>
                    <a:pt x="194840" y="103656"/>
                    <a:pt x="35032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952EB545-B389-1B46-BC1D-B87A7F6A43A3}"/>
                </a:ext>
              </a:extLst>
            </p:cNvPr>
            <p:cNvSpPr/>
            <p:nvPr/>
          </p:nvSpPr>
          <p:spPr>
            <a:xfrm>
              <a:off x="6301613" y="4078534"/>
              <a:ext cx="1165529" cy="822931"/>
            </a:xfrm>
            <a:custGeom>
              <a:avLst/>
              <a:gdLst>
                <a:gd name="connsiteX0" fmla="*/ 368294 w 1165529"/>
                <a:gd name="connsiteY0" fmla="*/ 8646 h 822931"/>
                <a:gd name="connsiteX1" fmla="*/ 229717 w 1165529"/>
                <a:gd name="connsiteY1" fmla="*/ 2271 h 822931"/>
                <a:gd name="connsiteX2" fmla="*/ 3420 w 1165529"/>
                <a:gd name="connsiteY2" fmla="*/ 156646 h 822931"/>
                <a:gd name="connsiteX3" fmla="*/ 214334 w 1165529"/>
                <a:gd name="connsiteY3" fmla="*/ 506554 h 822931"/>
                <a:gd name="connsiteX4" fmla="*/ 759775 w 1165529"/>
                <a:gd name="connsiteY4" fmla="*/ 707214 h 822931"/>
                <a:gd name="connsiteX5" fmla="*/ 1147791 w 1165529"/>
                <a:gd name="connsiteY5" fmla="*/ 822787 h 822931"/>
                <a:gd name="connsiteX6" fmla="*/ 1104139 w 1165529"/>
                <a:gd name="connsiteY6" fmla="*/ 717469 h 822931"/>
                <a:gd name="connsiteX7" fmla="*/ 1165529 w 1165529"/>
                <a:gd name="connsiteY7" fmla="*/ 610071 h 822931"/>
                <a:gd name="connsiteX8" fmla="*/ 949764 w 1165529"/>
                <a:gd name="connsiteY8" fmla="*/ 449876 h 822931"/>
                <a:gd name="connsiteX9" fmla="*/ 503130 w 1165529"/>
                <a:gd name="connsiteY9" fmla="*/ 63106 h 82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529" h="822931">
                  <a:moveTo>
                    <a:pt x="368294" y="8646"/>
                  </a:moveTo>
                  <a:cubicBezTo>
                    <a:pt x="322633" y="-57"/>
                    <a:pt x="275974" y="-2205"/>
                    <a:pt x="229717" y="2271"/>
                  </a:cubicBezTo>
                  <a:cubicBezTo>
                    <a:pt x="106244" y="12526"/>
                    <a:pt x="23929" y="89713"/>
                    <a:pt x="3420" y="156646"/>
                  </a:cubicBezTo>
                  <a:cubicBezTo>
                    <a:pt x="-17090" y="223579"/>
                    <a:pt x="54832" y="393336"/>
                    <a:pt x="214334" y="506554"/>
                  </a:cubicBezTo>
                  <a:cubicBezTo>
                    <a:pt x="373837" y="619772"/>
                    <a:pt x="538467" y="645131"/>
                    <a:pt x="759775" y="707214"/>
                  </a:cubicBezTo>
                  <a:cubicBezTo>
                    <a:pt x="955862" y="761952"/>
                    <a:pt x="1161649" y="826390"/>
                    <a:pt x="1147791" y="822787"/>
                  </a:cubicBezTo>
                  <a:cubicBezTo>
                    <a:pt x="1119494" y="795100"/>
                    <a:pt x="1103724" y="757060"/>
                    <a:pt x="1104139" y="717469"/>
                  </a:cubicBezTo>
                  <a:cubicBezTo>
                    <a:pt x="1107050" y="670075"/>
                    <a:pt x="1138922" y="633075"/>
                    <a:pt x="1165529" y="610071"/>
                  </a:cubicBezTo>
                  <a:cubicBezTo>
                    <a:pt x="1123956" y="590947"/>
                    <a:pt x="1055637" y="547711"/>
                    <a:pt x="949764" y="449876"/>
                  </a:cubicBezTo>
                  <a:cubicBezTo>
                    <a:pt x="779314" y="292729"/>
                    <a:pt x="605261" y="135444"/>
                    <a:pt x="503130" y="63106"/>
                  </a:cubicBezTo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479A155C-8C11-6F4A-BDEC-20B4A6C28000}"/>
                </a:ext>
              </a:extLst>
            </p:cNvPr>
            <p:cNvSpPr/>
            <p:nvPr/>
          </p:nvSpPr>
          <p:spPr>
            <a:xfrm>
              <a:off x="6703858" y="4129862"/>
              <a:ext cx="46007" cy="21064"/>
            </a:xfrm>
            <a:custGeom>
              <a:avLst/>
              <a:gdLst>
                <a:gd name="connsiteX0" fmla="*/ 46008 w 46007"/>
                <a:gd name="connsiteY0" fmla="*/ 21064 h 21064"/>
                <a:gd name="connsiteX1" fmla="*/ 0 w 46007"/>
                <a:gd name="connsiteY1" fmla="*/ 0 h 2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007" h="21064">
                  <a:moveTo>
                    <a:pt x="46008" y="21064"/>
                  </a:moveTo>
                  <a:cubicBezTo>
                    <a:pt x="17461" y="7206"/>
                    <a:pt x="0" y="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AE072D79-9E81-AE4A-89A0-A8CB14E1CA74}"/>
                </a:ext>
              </a:extLst>
            </p:cNvPr>
            <p:cNvSpPr/>
            <p:nvPr/>
          </p:nvSpPr>
          <p:spPr>
            <a:xfrm>
              <a:off x="6799892" y="4177117"/>
              <a:ext cx="482387" cy="355173"/>
            </a:xfrm>
            <a:custGeom>
              <a:avLst/>
              <a:gdLst>
                <a:gd name="connsiteX0" fmla="*/ 482388 w 482387"/>
                <a:gd name="connsiteY0" fmla="*/ 355174 h 355173"/>
                <a:gd name="connsiteX1" fmla="*/ 105180 w 482387"/>
                <a:gd name="connsiteY1" fmla="*/ 65963 h 355173"/>
                <a:gd name="connsiteX2" fmla="*/ 0 w 482387"/>
                <a:gd name="connsiteY2" fmla="*/ 0 h 355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2387" h="355173">
                  <a:moveTo>
                    <a:pt x="482388" y="355174"/>
                  </a:moveTo>
                  <a:cubicBezTo>
                    <a:pt x="482388" y="355174"/>
                    <a:pt x="212023" y="141349"/>
                    <a:pt x="105180" y="65963"/>
                  </a:cubicBezTo>
                  <a:cubicBezTo>
                    <a:pt x="71340" y="42086"/>
                    <a:pt x="36238" y="20066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5" name="Freeform 444">
              <a:extLst>
                <a:ext uri="{FF2B5EF4-FFF2-40B4-BE49-F238E27FC236}">
                  <a16:creationId xmlns:a16="http://schemas.microsoft.com/office/drawing/2014/main" id="{5579FB37-38AF-D043-ADE5-6282E76BD968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46" name="Graphic 263">
              <a:extLst>
                <a:ext uri="{FF2B5EF4-FFF2-40B4-BE49-F238E27FC236}">
                  <a16:creationId xmlns:a16="http://schemas.microsoft.com/office/drawing/2014/main" id="{3B521C0E-877F-D145-9FC6-BE2E934924A4}"/>
                </a:ext>
              </a:extLst>
            </p:cNvPr>
            <p:cNvGrpSpPr/>
            <p:nvPr/>
          </p:nvGrpSpPr>
          <p:grpSpPr>
            <a:xfrm>
              <a:off x="7437209" y="4885524"/>
              <a:ext cx="706632" cy="180507"/>
              <a:chOff x="7437209" y="4885524"/>
              <a:chExt cx="706632" cy="180507"/>
            </a:xfrm>
          </p:grpSpPr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D871263E-50C0-1244-B0CB-92A5DC0A73CA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AE652485-E4CA-604C-8AD5-6EA60DBACE66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BAA1CF92-CE3A-1547-B6D8-4A68C0C009DE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A63529CD-EA60-A049-A39F-0D46389B8A82}"/>
                </a:ext>
              </a:extLst>
            </p:cNvPr>
            <p:cNvSpPr/>
            <p:nvPr/>
          </p:nvSpPr>
          <p:spPr>
            <a:xfrm>
              <a:off x="8135777" y="4906033"/>
              <a:ext cx="77741" cy="54183"/>
            </a:xfrm>
            <a:custGeom>
              <a:avLst/>
              <a:gdLst>
                <a:gd name="connsiteX0" fmla="*/ 77742 w 77741"/>
                <a:gd name="connsiteY0" fmla="*/ 54184 h 54183"/>
                <a:gd name="connsiteX1" fmla="*/ 0 w 77741"/>
                <a:gd name="connsiteY1" fmla="*/ 0 h 5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741" h="54183">
                  <a:moveTo>
                    <a:pt x="77742" y="54184"/>
                  </a:moveTo>
                  <a:cubicBezTo>
                    <a:pt x="54087" y="33078"/>
                    <a:pt x="27992" y="14883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F24C0063-5AFD-AF4D-8FC3-86884B5F1478}"/>
                </a:ext>
              </a:extLst>
            </p:cNvPr>
            <p:cNvSpPr/>
            <p:nvPr/>
          </p:nvSpPr>
          <p:spPr>
            <a:xfrm>
              <a:off x="8084919" y="4970333"/>
              <a:ext cx="56539" cy="51412"/>
            </a:xfrm>
            <a:custGeom>
              <a:avLst/>
              <a:gdLst>
                <a:gd name="connsiteX0" fmla="*/ 56540 w 56539"/>
                <a:gd name="connsiteY0" fmla="*/ 51412 h 51412"/>
                <a:gd name="connsiteX1" fmla="*/ 0 w 56539"/>
                <a:gd name="connsiteY1" fmla="*/ 0 h 5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539" h="51412">
                  <a:moveTo>
                    <a:pt x="56540" y="51412"/>
                  </a:moveTo>
                  <a:cubicBezTo>
                    <a:pt x="56540" y="51412"/>
                    <a:pt x="10255" y="20509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2" name="Freeform 451">
              <a:extLst>
                <a:ext uri="{FF2B5EF4-FFF2-40B4-BE49-F238E27FC236}">
                  <a16:creationId xmlns:a16="http://schemas.microsoft.com/office/drawing/2014/main" id="{6FEA1498-11AC-914E-A2D0-9171C1573FCB}"/>
                </a:ext>
              </a:extLst>
            </p:cNvPr>
            <p:cNvSpPr/>
            <p:nvPr/>
          </p:nvSpPr>
          <p:spPr>
            <a:xfrm>
              <a:off x="8022698" y="5011491"/>
              <a:ext cx="46839" cy="45730"/>
            </a:xfrm>
            <a:custGeom>
              <a:avLst/>
              <a:gdLst>
                <a:gd name="connsiteX0" fmla="*/ 46839 w 46839"/>
                <a:gd name="connsiteY0" fmla="*/ 45730 h 45730"/>
                <a:gd name="connsiteX1" fmla="*/ 0 w 46839"/>
                <a:gd name="connsiteY1" fmla="*/ 0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839" h="45730">
                  <a:moveTo>
                    <a:pt x="46839" y="45730"/>
                  </a:moveTo>
                  <a:cubicBezTo>
                    <a:pt x="27175" y="35282"/>
                    <a:pt x="10920" y="19415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BAED037B-A235-5443-85AA-EC63C8D04BBC}"/>
                </a:ext>
              </a:extLst>
            </p:cNvPr>
            <p:cNvSpPr/>
            <p:nvPr/>
          </p:nvSpPr>
          <p:spPr>
            <a:xfrm>
              <a:off x="7945926" y="5026873"/>
              <a:ext cx="61805" cy="36030"/>
            </a:xfrm>
            <a:custGeom>
              <a:avLst/>
              <a:gdLst>
                <a:gd name="connsiteX0" fmla="*/ 61806 w 61805"/>
                <a:gd name="connsiteY0" fmla="*/ 36030 h 36030"/>
                <a:gd name="connsiteX1" fmla="*/ 0 w 61805"/>
                <a:gd name="connsiteY1" fmla="*/ 0 h 3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36030">
                  <a:moveTo>
                    <a:pt x="61806" y="36030"/>
                  </a:moveTo>
                  <a:cubicBezTo>
                    <a:pt x="37721" y="31360"/>
                    <a:pt x="15923" y="18667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8CE057B1-CA37-AD43-A383-DB9C3FD41164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55" name="Graphic 263">
              <a:extLst>
                <a:ext uri="{FF2B5EF4-FFF2-40B4-BE49-F238E27FC236}">
                  <a16:creationId xmlns:a16="http://schemas.microsoft.com/office/drawing/2014/main" id="{39B9A96D-CD43-2842-9C76-33C4F5166068}"/>
                </a:ext>
              </a:extLst>
            </p:cNvPr>
            <p:cNvGrpSpPr/>
            <p:nvPr/>
          </p:nvGrpSpPr>
          <p:grpSpPr>
            <a:xfrm>
              <a:off x="8037249" y="1748696"/>
              <a:ext cx="443270" cy="807343"/>
              <a:chOff x="8037249" y="1748696"/>
              <a:chExt cx="443270" cy="807343"/>
            </a:xfrm>
          </p:grpSpPr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8470768B-7F50-7C47-845C-DC425F058330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72EA2918-5D12-4248-AA73-577E1E70CF9F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AA26C249-ABC9-AF43-B745-1E2626C04CDB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3F81E7C7-FDD7-F340-B7EE-0A443BBCF8C6}"/>
                </a:ext>
              </a:extLst>
            </p:cNvPr>
            <p:cNvSpPr/>
            <p:nvPr/>
          </p:nvSpPr>
          <p:spPr>
            <a:xfrm>
              <a:off x="8050414" y="2145296"/>
              <a:ext cx="113079" cy="26052"/>
            </a:xfrm>
            <a:custGeom>
              <a:avLst/>
              <a:gdLst>
                <a:gd name="connsiteX0" fmla="*/ 0 w 113079"/>
                <a:gd name="connsiteY0" fmla="*/ 0 h 26052"/>
                <a:gd name="connsiteX1" fmla="*/ 113079 w 113079"/>
                <a:gd name="connsiteY1" fmla="*/ 0 h 2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79" h="26052">
                  <a:moveTo>
                    <a:pt x="0" y="0"/>
                  </a:moveTo>
                  <a:cubicBezTo>
                    <a:pt x="0" y="0"/>
                    <a:pt x="42820" y="58618"/>
                    <a:pt x="113079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6660CD47-9D2B-6B47-A595-9CFC59DB0764}"/>
                </a:ext>
              </a:extLst>
            </p:cNvPr>
            <p:cNvSpPr/>
            <p:nvPr/>
          </p:nvSpPr>
          <p:spPr>
            <a:xfrm>
              <a:off x="7875806" y="2137120"/>
              <a:ext cx="62637" cy="16375"/>
            </a:xfrm>
            <a:custGeom>
              <a:avLst/>
              <a:gdLst>
                <a:gd name="connsiteX0" fmla="*/ 0 w 62637"/>
                <a:gd name="connsiteY0" fmla="*/ 0 h 16375"/>
                <a:gd name="connsiteX1" fmla="*/ 58272 w 62637"/>
                <a:gd name="connsiteY1" fmla="*/ 7857 h 16375"/>
                <a:gd name="connsiteX2" fmla="*/ 62637 w 62637"/>
                <a:gd name="connsiteY2" fmla="*/ 4019 h 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637" h="16375">
                  <a:moveTo>
                    <a:pt x="0" y="0"/>
                  </a:moveTo>
                  <a:cubicBezTo>
                    <a:pt x="13913" y="18265"/>
                    <a:pt x="40007" y="21784"/>
                    <a:pt x="58272" y="7857"/>
                  </a:cubicBezTo>
                  <a:cubicBezTo>
                    <a:pt x="59810" y="6679"/>
                    <a:pt x="61265" y="5405"/>
                    <a:pt x="62637" y="401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314B54F4-95B4-A940-B1AD-30766EA0D28D}"/>
                </a:ext>
              </a:extLst>
            </p:cNvPr>
            <p:cNvSpPr/>
            <p:nvPr/>
          </p:nvSpPr>
          <p:spPr>
            <a:xfrm>
              <a:off x="7874975" y="2066502"/>
              <a:ext cx="141764" cy="249455"/>
            </a:xfrm>
            <a:custGeom>
              <a:avLst/>
              <a:gdLst>
                <a:gd name="connsiteX0" fmla="*/ 141765 w 141764"/>
                <a:gd name="connsiteY0" fmla="*/ 246888 h 249455"/>
                <a:gd name="connsiteX1" fmla="*/ 63469 w 141764"/>
                <a:gd name="connsiteY1" fmla="*/ 231229 h 249455"/>
                <a:gd name="connsiteX2" fmla="*/ 83146 w 141764"/>
                <a:gd name="connsiteY2" fmla="*/ 66738 h 249455"/>
                <a:gd name="connsiteX3" fmla="*/ 55431 w 141764"/>
                <a:gd name="connsiteY3" fmla="*/ 19760 h 249455"/>
                <a:gd name="connsiteX4" fmla="*/ 0 w 141764"/>
                <a:gd name="connsiteY4" fmla="*/ 8120 h 24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4" h="249455">
                  <a:moveTo>
                    <a:pt x="141765" y="246888"/>
                  </a:moveTo>
                  <a:cubicBezTo>
                    <a:pt x="110446" y="254787"/>
                    <a:pt x="67487" y="243008"/>
                    <a:pt x="63469" y="231229"/>
                  </a:cubicBezTo>
                  <a:cubicBezTo>
                    <a:pt x="59450" y="219450"/>
                    <a:pt x="83146" y="66738"/>
                    <a:pt x="83146" y="66738"/>
                  </a:cubicBezTo>
                  <a:lnTo>
                    <a:pt x="55431" y="19760"/>
                  </a:lnTo>
                  <a:cubicBezTo>
                    <a:pt x="55431" y="19760"/>
                    <a:pt x="31873" y="-15438"/>
                    <a:pt x="0" y="812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C82B1795-FF55-4F48-8C49-C745AE803CB2}"/>
                </a:ext>
              </a:extLst>
            </p:cNvPr>
            <p:cNvSpPr/>
            <p:nvPr/>
          </p:nvSpPr>
          <p:spPr>
            <a:xfrm>
              <a:off x="7946342" y="2383372"/>
              <a:ext cx="92569" cy="415"/>
            </a:xfrm>
            <a:custGeom>
              <a:avLst/>
              <a:gdLst>
                <a:gd name="connsiteX0" fmla="*/ 0 w 92569"/>
                <a:gd name="connsiteY0" fmla="*/ 416 h 415"/>
                <a:gd name="connsiteX1" fmla="*/ 92570 w 92569"/>
                <a:gd name="connsiteY1" fmla="*/ 0 h 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569" h="415">
                  <a:moveTo>
                    <a:pt x="0" y="416"/>
                  </a:moveTo>
                  <a:lnTo>
                    <a:pt x="92570" y="0"/>
                  </a:lnTo>
                </a:path>
              </a:pathLst>
            </a:custGeom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2EA0BC5B-67B6-584A-93A3-51D3F2D42377}"/>
                </a:ext>
              </a:extLst>
            </p:cNvPr>
            <p:cNvSpPr/>
            <p:nvPr/>
          </p:nvSpPr>
          <p:spPr>
            <a:xfrm>
              <a:off x="8012859" y="2055623"/>
              <a:ext cx="176131" cy="26758"/>
            </a:xfrm>
            <a:custGeom>
              <a:avLst/>
              <a:gdLst>
                <a:gd name="connsiteX0" fmla="*/ 176132 w 176131"/>
                <a:gd name="connsiteY0" fmla="*/ 26759 h 26758"/>
                <a:gd name="connsiteX1" fmla="*/ 0 w 176131"/>
                <a:gd name="connsiteY1" fmla="*/ 22879 h 2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131" h="26758">
                  <a:moveTo>
                    <a:pt x="176132" y="26759"/>
                  </a:moveTo>
                  <a:cubicBezTo>
                    <a:pt x="122793" y="-7470"/>
                    <a:pt x="54793" y="-8967"/>
                    <a:pt x="0" y="2287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C93230F0-5510-394A-845B-44342394E06B}"/>
                </a:ext>
              </a:extLst>
            </p:cNvPr>
            <p:cNvSpPr/>
            <p:nvPr/>
          </p:nvSpPr>
          <p:spPr>
            <a:xfrm>
              <a:off x="8356808" y="2115233"/>
              <a:ext cx="91461" cy="102940"/>
            </a:xfrm>
            <a:custGeom>
              <a:avLst/>
              <a:gdLst>
                <a:gd name="connsiteX0" fmla="*/ 91461 w 91461"/>
                <a:gd name="connsiteY0" fmla="*/ 31864 h 102940"/>
                <a:gd name="connsiteX1" fmla="*/ 42405 w 91461"/>
                <a:gd name="connsiteY1" fmla="*/ 2486 h 102940"/>
                <a:gd name="connsiteX2" fmla="*/ 3187 w 91461"/>
                <a:gd name="connsiteY2" fmla="*/ 57917 h 102940"/>
                <a:gd name="connsiteX3" fmla="*/ 29379 w 91461"/>
                <a:gd name="connsiteY3" fmla="*/ 80782 h 102940"/>
                <a:gd name="connsiteX4" fmla="*/ 0 w 91461"/>
                <a:gd name="connsiteY4" fmla="*/ 100322 h 1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61" h="102940">
                  <a:moveTo>
                    <a:pt x="91461" y="31864"/>
                  </a:moveTo>
                  <a:cubicBezTo>
                    <a:pt x="91461" y="31864"/>
                    <a:pt x="75109" y="-10540"/>
                    <a:pt x="42405" y="2486"/>
                  </a:cubicBezTo>
                  <a:cubicBezTo>
                    <a:pt x="9701" y="15512"/>
                    <a:pt x="3187" y="57917"/>
                    <a:pt x="3187" y="57917"/>
                  </a:cubicBezTo>
                  <a:cubicBezTo>
                    <a:pt x="3187" y="57917"/>
                    <a:pt x="29379" y="48078"/>
                    <a:pt x="29379" y="80782"/>
                  </a:cubicBezTo>
                  <a:cubicBezTo>
                    <a:pt x="29379" y="113486"/>
                    <a:pt x="0" y="100322"/>
                    <a:pt x="0" y="10032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</p:grpSp>
      <p:grpSp>
        <p:nvGrpSpPr>
          <p:cNvPr id="465" name="Group 464">
            <a:extLst>
              <a:ext uri="{FF2B5EF4-FFF2-40B4-BE49-F238E27FC236}">
                <a16:creationId xmlns:a16="http://schemas.microsoft.com/office/drawing/2014/main" id="{1F124944-2B6A-2748-A990-8AA8947DCA6F}"/>
              </a:ext>
            </a:extLst>
          </p:cNvPr>
          <p:cNvGrpSpPr/>
          <p:nvPr/>
        </p:nvGrpSpPr>
        <p:grpSpPr>
          <a:xfrm>
            <a:off x="399835" y="1477098"/>
            <a:ext cx="7622863" cy="3934317"/>
            <a:chOff x="7573894" y="1842882"/>
            <a:chExt cx="6506001" cy="6909679"/>
          </a:xfrm>
        </p:grpSpPr>
        <p:sp>
          <p:nvSpPr>
            <p:cNvPr id="466" name="Title 6">
              <a:extLst>
                <a:ext uri="{FF2B5EF4-FFF2-40B4-BE49-F238E27FC236}">
                  <a16:creationId xmlns:a16="http://schemas.microsoft.com/office/drawing/2014/main" id="{D529FFC3-126B-8148-A0DE-F8A19BCE8D6B}"/>
                </a:ext>
              </a:extLst>
            </p:cNvPr>
            <p:cNvSpPr txBox="1">
              <a:spLocks/>
            </p:cNvSpPr>
            <p:nvPr/>
          </p:nvSpPr>
          <p:spPr>
            <a:xfrm>
              <a:off x="7573894" y="1842882"/>
              <a:ext cx="6506001" cy="1163799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KELOMPOK 1</a:t>
              </a:r>
            </a:p>
            <a:p>
              <a:pPr>
                <a:defRPr/>
              </a:pPr>
              <a:endParaRPr lang="en-ID" sz="2800" dirty="0"/>
            </a:p>
            <a:p>
              <a:pPr>
                <a:defRPr/>
              </a:pP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1. Lalu Wahyu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Rizki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Alfarabi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    (GIE021031) </a:t>
              </a:r>
            </a:p>
            <a:p>
              <a:pPr>
                <a:defRPr/>
              </a:pP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2.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Marsella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Anggraeni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              (G1E022009) </a:t>
              </a:r>
            </a:p>
            <a:p>
              <a:pPr>
                <a:defRPr/>
              </a:pP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3.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Baiq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Vira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Emaliyana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Sagita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(G1E022019) </a:t>
              </a:r>
            </a:p>
            <a:p>
              <a:pPr>
                <a:defRPr/>
              </a:pP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4.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Khaerun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Nisa                          (G1E022029) </a:t>
              </a:r>
            </a:p>
            <a:p>
              <a:pPr>
                <a:defRPr/>
              </a:pP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5.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Qatrunnadia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D" sz="2800" dirty="0" err="1">
                  <a:solidFill>
                    <a:schemeClr val="bg1"/>
                  </a:solidFill>
                  <a:latin typeface="Montserrat" pitchFamily="2" charset="0"/>
                </a:rPr>
                <a:t>Ichsani</a:t>
              </a:r>
              <a:r>
                <a:rPr lang="en-ID" sz="2800" dirty="0">
                  <a:solidFill>
                    <a:schemeClr val="bg1"/>
                  </a:solidFill>
                  <a:latin typeface="Montserrat" pitchFamily="2" charset="0"/>
                </a:rPr>
                <a:t>             (G1E022041)</a:t>
              </a:r>
              <a:endParaRPr lang="lt-LT" sz="2800" dirty="0">
                <a:solidFill>
                  <a:schemeClr val="bg1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" pitchFamily="2" charset="0"/>
              </a:endParaRPr>
            </a:p>
          </p:txBody>
        </p:sp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E1DCE0F0-B556-0E40-87E3-77F8A4D5DC2F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6E9B2009-9A50-664F-BA7D-10176802B424}"/>
                </a:ext>
              </a:extLst>
            </p:cNvPr>
            <p:cNvSpPr txBox="1"/>
            <p:nvPr/>
          </p:nvSpPr>
          <p:spPr>
            <a:xfrm>
              <a:off x="7580283" y="2545165"/>
              <a:ext cx="2688369" cy="21544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endParaRPr lang="en-GB" sz="800" dirty="0">
                <a:latin typeface="Montserrat Light" pitchFamily="2" charset="77"/>
                <a:sym typeface="Montserrat"/>
              </a:endParaRPr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7A81EF78-5B47-6940-9BEA-3B1F9DA92FEE}"/>
                </a:ext>
              </a:extLst>
            </p:cNvPr>
            <p:cNvSpPr/>
            <p:nvPr/>
          </p:nvSpPr>
          <p:spPr>
            <a:xfrm>
              <a:off x="7950717" y="8305751"/>
              <a:ext cx="1394938" cy="44681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bg1"/>
                  </a:solidFill>
                  <a:latin typeface="Montserrat SemiBold" pitchFamily="2" charset="77"/>
                </a:rPr>
                <a:t>C &amp; N</a:t>
              </a:r>
              <a:endParaRPr lang="en-LT" sz="900" b="1" dirty="0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96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3EA04650-F014-4BA9-B2E9-F4D4740750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7" b="4597"/>
          <a:stretch/>
        </p:blipFill>
        <p:spPr>
          <a:xfrm>
            <a:off x="0" y="17683"/>
            <a:ext cx="12192000" cy="685799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1B5AEBFF-E33F-47E1-97D4-8DA02E91E516}"/>
              </a:ext>
            </a:extLst>
          </p:cNvPr>
          <p:cNvSpPr/>
          <p:nvPr/>
        </p:nvSpPr>
        <p:spPr>
          <a:xfrm>
            <a:off x="1600023" y="1509097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750929E-C661-465D-8754-E77B5ECFABF5}"/>
              </a:ext>
            </a:extLst>
          </p:cNvPr>
          <p:cNvSpPr/>
          <p:nvPr/>
        </p:nvSpPr>
        <p:spPr>
          <a:xfrm>
            <a:off x="1837749" y="1791316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7D3C8CB-4022-445D-ACA4-D9197B0F3186}"/>
              </a:ext>
            </a:extLst>
          </p:cNvPr>
          <p:cNvSpPr txBox="1"/>
          <p:nvPr/>
        </p:nvSpPr>
        <p:spPr>
          <a:xfrm>
            <a:off x="424898" y="3639170"/>
            <a:ext cx="4456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 SemiBold" pitchFamily="2" charset="77"/>
              </a:rPr>
              <a:t>UNSUR HARA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EEF4046-6164-4F25-B756-DA21995006CF}"/>
              </a:ext>
            </a:extLst>
          </p:cNvPr>
          <p:cNvSpPr txBox="1"/>
          <p:nvPr/>
        </p:nvSpPr>
        <p:spPr>
          <a:xfrm>
            <a:off x="424898" y="4041875"/>
            <a:ext cx="43780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Unsur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hara,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atau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nutrisi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adalah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zat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yang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dibutuhkan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organisme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hidup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untuk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</a:p>
          <a:p>
            <a:pPr algn="ctr"/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bertahan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hidup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tumbuh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, dan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berkembang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biak</a:t>
            </a:r>
            <a:r>
              <a:rPr lang="en-GB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.</a:t>
            </a:r>
            <a:endParaRPr lang="en-GB" sz="16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5C5B8AC-73DB-4E66-822E-72BE0DDB8400}"/>
              </a:ext>
            </a:extLst>
          </p:cNvPr>
          <p:cNvSpPr/>
          <p:nvPr/>
        </p:nvSpPr>
        <p:spPr>
          <a:xfrm>
            <a:off x="2168215" y="1191802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1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" name="Graphic 76" descr="Clock with solid fill" hidden="1">
            <a:extLst>
              <a:ext uri="{FF2B5EF4-FFF2-40B4-BE49-F238E27FC236}">
                <a16:creationId xmlns:a16="http://schemas.microsoft.com/office/drawing/2014/main" id="{82662F78-7313-4AA1-9A73-52276CB1B599}"/>
              </a:ext>
            </a:extLst>
          </p:cNvPr>
          <p:cNvGrpSpPr/>
          <p:nvPr/>
        </p:nvGrpSpPr>
        <p:grpSpPr>
          <a:xfrm>
            <a:off x="1632185" y="2198911"/>
            <a:ext cx="779861" cy="829243"/>
            <a:chOff x="4162877" y="6452827"/>
            <a:chExt cx="1658486" cy="165848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BC05477-E2F0-4F21-A11F-5B387DD7192D}"/>
                </a:ext>
              </a:extLst>
            </p:cNvPr>
            <p:cNvSpPr/>
            <p:nvPr/>
          </p:nvSpPr>
          <p:spPr>
            <a:xfrm>
              <a:off x="4335635" y="6625585"/>
              <a:ext cx="1312968" cy="1312968"/>
            </a:xfrm>
            <a:custGeom>
              <a:avLst/>
              <a:gdLst>
                <a:gd name="connsiteX0" fmla="*/ 656484 w 1312968"/>
                <a:gd name="connsiteY0" fmla="*/ 1209313 h 1312968"/>
                <a:gd name="connsiteX1" fmla="*/ 103655 w 1312968"/>
                <a:gd name="connsiteY1" fmla="*/ 656484 h 1312968"/>
                <a:gd name="connsiteX2" fmla="*/ 656484 w 1312968"/>
                <a:gd name="connsiteY2" fmla="*/ 103655 h 1312968"/>
                <a:gd name="connsiteX3" fmla="*/ 1209313 w 1312968"/>
                <a:gd name="connsiteY3" fmla="*/ 656484 h 1312968"/>
                <a:gd name="connsiteX4" fmla="*/ 656484 w 1312968"/>
                <a:gd name="connsiteY4" fmla="*/ 1209313 h 1312968"/>
                <a:gd name="connsiteX5" fmla="*/ 656484 w 1312968"/>
                <a:gd name="connsiteY5" fmla="*/ 0 h 1312968"/>
                <a:gd name="connsiteX6" fmla="*/ 0 w 1312968"/>
                <a:gd name="connsiteY6" fmla="*/ 656484 h 1312968"/>
                <a:gd name="connsiteX7" fmla="*/ 656484 w 1312968"/>
                <a:gd name="connsiteY7" fmla="*/ 1312968 h 1312968"/>
                <a:gd name="connsiteX8" fmla="*/ 1312968 w 1312968"/>
                <a:gd name="connsiteY8" fmla="*/ 656484 h 1312968"/>
                <a:gd name="connsiteX9" fmla="*/ 656484 w 1312968"/>
                <a:gd name="connsiteY9" fmla="*/ 0 h 131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2968" h="1312968">
                  <a:moveTo>
                    <a:pt x="656484" y="1209313"/>
                  </a:moveTo>
                  <a:cubicBezTo>
                    <a:pt x="352428" y="1209313"/>
                    <a:pt x="103655" y="960540"/>
                    <a:pt x="103655" y="656484"/>
                  </a:cubicBezTo>
                  <a:cubicBezTo>
                    <a:pt x="103655" y="352428"/>
                    <a:pt x="352428" y="103655"/>
                    <a:pt x="656484" y="103655"/>
                  </a:cubicBezTo>
                  <a:cubicBezTo>
                    <a:pt x="960540" y="103655"/>
                    <a:pt x="1209313" y="352428"/>
                    <a:pt x="1209313" y="656484"/>
                  </a:cubicBezTo>
                  <a:cubicBezTo>
                    <a:pt x="1209313" y="960540"/>
                    <a:pt x="960540" y="1209313"/>
                    <a:pt x="656484" y="1209313"/>
                  </a:cubicBezTo>
                  <a:close/>
                  <a:moveTo>
                    <a:pt x="656484" y="0"/>
                  </a:moveTo>
                  <a:cubicBezTo>
                    <a:pt x="293690" y="0"/>
                    <a:pt x="0" y="293690"/>
                    <a:pt x="0" y="656484"/>
                  </a:cubicBezTo>
                  <a:cubicBezTo>
                    <a:pt x="0" y="1019278"/>
                    <a:pt x="293690" y="1312968"/>
                    <a:pt x="656484" y="1312968"/>
                  </a:cubicBezTo>
                  <a:cubicBezTo>
                    <a:pt x="1019278" y="1312968"/>
                    <a:pt x="1312968" y="1019278"/>
                    <a:pt x="1312968" y="656484"/>
                  </a:cubicBezTo>
                  <a:cubicBezTo>
                    <a:pt x="1312968" y="293690"/>
                    <a:pt x="1019278" y="0"/>
                    <a:pt x="65648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FC0BEF8-339E-4B23-B70A-51CDBCEB5739}"/>
                </a:ext>
              </a:extLst>
            </p:cNvPr>
            <p:cNvSpPr/>
            <p:nvPr/>
          </p:nvSpPr>
          <p:spPr>
            <a:xfrm>
              <a:off x="4957568" y="6936552"/>
              <a:ext cx="302328" cy="613294"/>
            </a:xfrm>
            <a:custGeom>
              <a:avLst/>
              <a:gdLst>
                <a:gd name="connsiteX0" fmla="*/ 69104 w 302328"/>
                <a:gd name="connsiteY0" fmla="*/ 0 h 613294"/>
                <a:gd name="connsiteX1" fmla="*/ 0 w 302328"/>
                <a:gd name="connsiteY1" fmla="*/ 0 h 613294"/>
                <a:gd name="connsiteX2" fmla="*/ 0 w 302328"/>
                <a:gd name="connsiteY2" fmla="*/ 345518 h 613294"/>
                <a:gd name="connsiteX3" fmla="*/ 10366 w 302328"/>
                <a:gd name="connsiteY3" fmla="*/ 369704 h 613294"/>
                <a:gd name="connsiteX4" fmla="*/ 253956 w 302328"/>
                <a:gd name="connsiteY4" fmla="*/ 613294 h 613294"/>
                <a:gd name="connsiteX5" fmla="*/ 302328 w 302328"/>
                <a:gd name="connsiteY5" fmla="*/ 564922 h 613294"/>
                <a:gd name="connsiteX6" fmla="*/ 69104 w 302328"/>
                <a:gd name="connsiteY6" fmla="*/ 331697 h 613294"/>
                <a:gd name="connsiteX7" fmla="*/ 69104 w 302328"/>
                <a:gd name="connsiteY7" fmla="*/ 0 h 613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328" h="613294">
                  <a:moveTo>
                    <a:pt x="69104" y="0"/>
                  </a:moveTo>
                  <a:lnTo>
                    <a:pt x="0" y="0"/>
                  </a:lnTo>
                  <a:lnTo>
                    <a:pt x="0" y="345518"/>
                  </a:lnTo>
                  <a:cubicBezTo>
                    <a:pt x="0" y="355883"/>
                    <a:pt x="3455" y="364521"/>
                    <a:pt x="10366" y="369704"/>
                  </a:cubicBezTo>
                  <a:lnTo>
                    <a:pt x="253956" y="613294"/>
                  </a:lnTo>
                  <a:lnTo>
                    <a:pt x="302328" y="564922"/>
                  </a:lnTo>
                  <a:lnTo>
                    <a:pt x="69104" y="331697"/>
                  </a:lnTo>
                  <a:lnTo>
                    <a:pt x="69104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D29F374-BDE5-4177-9E57-CE6D0C190977}"/>
                </a:ext>
              </a:extLst>
            </p:cNvPr>
            <p:cNvSpPr/>
            <p:nvPr/>
          </p:nvSpPr>
          <p:spPr>
            <a:xfrm>
              <a:off x="4957568" y="6798344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9334F56-7532-4C1B-980D-A3583873B072}"/>
                </a:ext>
              </a:extLst>
            </p:cNvPr>
            <p:cNvSpPr/>
            <p:nvPr/>
          </p:nvSpPr>
          <p:spPr>
            <a:xfrm>
              <a:off x="4957568" y="7696691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6361C0D-2F89-4076-88C8-0B3F1F2C8D19}"/>
                </a:ext>
              </a:extLst>
            </p:cNvPr>
            <p:cNvSpPr/>
            <p:nvPr/>
          </p:nvSpPr>
          <p:spPr>
            <a:xfrm>
              <a:off x="4508394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6E3013-143D-4499-B2F5-F7594F1FD41A}"/>
                </a:ext>
              </a:extLst>
            </p:cNvPr>
            <p:cNvSpPr/>
            <p:nvPr/>
          </p:nvSpPr>
          <p:spPr>
            <a:xfrm>
              <a:off x="5406741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94" name="Oval 93">
            <a:extLst>
              <a:ext uri="{FF2B5EF4-FFF2-40B4-BE49-F238E27FC236}">
                <a16:creationId xmlns:a16="http://schemas.microsoft.com/office/drawing/2014/main" id="{AFBBD560-1284-4254-892B-F22B00727FE7}"/>
              </a:ext>
            </a:extLst>
          </p:cNvPr>
          <p:cNvSpPr/>
          <p:nvPr/>
        </p:nvSpPr>
        <p:spPr>
          <a:xfrm>
            <a:off x="5129712" y="1482507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ED1AC63-0990-42AC-B1E3-CF3660B89BA2}"/>
              </a:ext>
            </a:extLst>
          </p:cNvPr>
          <p:cNvSpPr/>
          <p:nvPr/>
        </p:nvSpPr>
        <p:spPr>
          <a:xfrm>
            <a:off x="5382529" y="1735324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12A27D-6457-4588-9C37-4E69151E746B}"/>
              </a:ext>
            </a:extLst>
          </p:cNvPr>
          <p:cNvSpPr txBox="1"/>
          <p:nvPr/>
        </p:nvSpPr>
        <p:spPr>
          <a:xfrm>
            <a:off x="5307631" y="3641765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 SemiBold" pitchFamily="2" charset="77"/>
              </a:rPr>
              <a:t>MAKRO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100A937-4AE5-4489-9DEE-7E6DF554B2AB}"/>
              </a:ext>
            </a:extLst>
          </p:cNvPr>
          <p:cNvSpPr txBox="1"/>
          <p:nvPr/>
        </p:nvSpPr>
        <p:spPr>
          <a:xfrm>
            <a:off x="4963426" y="4069037"/>
            <a:ext cx="2361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Unsur hara makro antara lain: C, H, O, N, P, K, S, Ca, dan Mg. </a:t>
            </a:r>
            <a:endParaRPr lang="en-GB" sz="16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576DAD12-0CC5-45DE-B7A7-EB3DDCF41B5A}"/>
              </a:ext>
            </a:extLst>
          </p:cNvPr>
          <p:cNvSpPr/>
          <p:nvPr/>
        </p:nvSpPr>
        <p:spPr>
          <a:xfrm>
            <a:off x="5748238" y="1191802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2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75C5F61-57F3-40D5-AFB3-BC4527543F86}"/>
              </a:ext>
            </a:extLst>
          </p:cNvPr>
          <p:cNvSpPr txBox="1"/>
          <p:nvPr/>
        </p:nvSpPr>
        <p:spPr>
          <a:xfrm>
            <a:off x="8693905" y="3641765"/>
            <a:ext cx="1468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 SemiBold" pitchFamily="2" charset="77"/>
              </a:rPr>
              <a:t>MIKRO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82F603-FEF4-4FDB-9374-65ADEC1FCF67}"/>
              </a:ext>
            </a:extLst>
          </p:cNvPr>
          <p:cNvSpPr txBox="1"/>
          <p:nvPr/>
        </p:nvSpPr>
        <p:spPr>
          <a:xfrm>
            <a:off x="7998195" y="4041875"/>
            <a:ext cx="2849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Unsur</a:t>
            </a:r>
            <a:r>
              <a:rPr lang="en-GB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hara </a:t>
            </a:r>
            <a:r>
              <a:rPr lang="en-GB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mikro</a:t>
            </a:r>
            <a:r>
              <a:rPr lang="en-GB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adalah</a:t>
            </a:r>
            <a:r>
              <a:rPr lang="en-GB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 Fe, B, Mn, Cu, Zn, Mo, dan Cl.</a:t>
            </a:r>
            <a:endParaRPr lang="en-GB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1340BF-D2C3-4FA0-BB16-A6DBE82455AD}"/>
              </a:ext>
            </a:extLst>
          </p:cNvPr>
          <p:cNvSpPr/>
          <p:nvPr/>
        </p:nvSpPr>
        <p:spPr>
          <a:xfrm>
            <a:off x="9641124" y="3589208"/>
            <a:ext cx="103655" cy="103655"/>
          </a:xfrm>
          <a:custGeom>
            <a:avLst/>
            <a:gdLst>
              <a:gd name="connsiteX0" fmla="*/ 207311 w 207310"/>
              <a:gd name="connsiteY0" fmla="*/ 103655 h 207310"/>
              <a:gd name="connsiteX1" fmla="*/ 103655 w 207310"/>
              <a:gd name="connsiteY1" fmla="*/ 207311 h 207310"/>
              <a:gd name="connsiteX2" fmla="*/ 0 w 207310"/>
              <a:gd name="connsiteY2" fmla="*/ 103655 h 207310"/>
              <a:gd name="connsiteX3" fmla="*/ 103655 w 207310"/>
              <a:gd name="connsiteY3" fmla="*/ 0 h 207310"/>
              <a:gd name="connsiteX4" fmla="*/ 207311 w 207310"/>
              <a:gd name="connsiteY4" fmla="*/ 103655 h 20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310" h="207310">
                <a:moveTo>
                  <a:pt x="207311" y="103655"/>
                </a:moveTo>
                <a:cubicBezTo>
                  <a:pt x="207311" y="160903"/>
                  <a:pt x="160903" y="207311"/>
                  <a:pt x="103655" y="207311"/>
                </a:cubicBezTo>
                <a:cubicBezTo>
                  <a:pt x="46408" y="207311"/>
                  <a:pt x="0" y="160903"/>
                  <a:pt x="0" y="103655"/>
                </a:cubicBezTo>
                <a:cubicBezTo>
                  <a:pt x="0" y="46408"/>
                  <a:pt x="46408" y="0"/>
                  <a:pt x="103655" y="0"/>
                </a:cubicBezTo>
                <a:cubicBezTo>
                  <a:pt x="160903" y="0"/>
                  <a:pt x="207311" y="46408"/>
                  <a:pt x="207311" y="103655"/>
                </a:cubicBezTo>
                <a:close/>
              </a:path>
            </a:pathLst>
          </a:cu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2000" b="1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4362202" y="519568"/>
            <a:ext cx="3467616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32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rgbClr val="3B1B6B">
                      <a:alpha val="20000"/>
                    </a:srgbClr>
                  </a:outerShdw>
                </a:effectLst>
                <a:latin typeface="Montserrat SemiBold" panose="00000700000000000000" pitchFamily="2" charset="0"/>
              </a:rPr>
              <a:t>UNSUR HARA</a:t>
            </a:r>
            <a:endParaRPr lang="lt-LT" sz="3200" spc="300" dirty="0">
              <a:solidFill>
                <a:schemeClr val="bg1"/>
              </a:solidFill>
              <a:effectLst>
                <a:outerShdw blurRad="317500" dist="127000" dir="5400000" algn="t" rotWithShape="0">
                  <a:srgbClr val="3B1B6B">
                    <a:alpha val="20000"/>
                  </a:srgbClr>
                </a:outerShdw>
              </a:effectLst>
              <a:latin typeface="Montserrat SemiBold" panose="00000700000000000000" pitchFamily="2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D5A1DA-E349-1153-A31F-7B78BDEFAAD2}"/>
              </a:ext>
            </a:extLst>
          </p:cNvPr>
          <p:cNvSpPr/>
          <p:nvPr/>
        </p:nvSpPr>
        <p:spPr>
          <a:xfrm>
            <a:off x="8438240" y="1480546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289E3A-3B4C-AE36-708E-6FF1A6FA6CD4}"/>
              </a:ext>
            </a:extLst>
          </p:cNvPr>
          <p:cNvSpPr/>
          <p:nvPr/>
        </p:nvSpPr>
        <p:spPr>
          <a:xfrm>
            <a:off x="8691057" y="1733363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CD5DB2-AE99-4FE1-9FC1-FA99550D0547}"/>
              </a:ext>
            </a:extLst>
          </p:cNvPr>
          <p:cNvSpPr/>
          <p:nvPr/>
        </p:nvSpPr>
        <p:spPr>
          <a:xfrm>
            <a:off x="9068240" y="1191802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3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13806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9CEE4C02-0937-453A-964C-4051D112B0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B6A1682-FBF6-A844-9D26-478B7BEE5C56}"/>
              </a:ext>
            </a:extLst>
          </p:cNvPr>
          <p:cNvGrpSpPr/>
          <p:nvPr/>
        </p:nvGrpSpPr>
        <p:grpSpPr>
          <a:xfrm>
            <a:off x="589360" y="1489040"/>
            <a:ext cx="6898064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A39DC229-8D82-004C-BA32-9AC8DBAB0D6B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59E4E5C4-D2EC-6E48-A2D6-D6C0AC9D97D8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DEC96436-901C-4748-B0BC-4601D1423856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257C32E3-5DAF-8F4F-8D50-FAF7EABFAF99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CFADCF63-EE0D-D14D-AF76-DDBEF5D6F18A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9248E15C-D193-284D-A7D4-B536220D6F91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C0C0EBC3-AC9E-1A49-A66D-C54C70EB3D47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4631543-5A5C-7D49-A898-1BA1C44E0CDC}"/>
              </a:ext>
            </a:extLst>
          </p:cNvPr>
          <p:cNvGrpSpPr/>
          <p:nvPr/>
        </p:nvGrpSpPr>
        <p:grpSpPr>
          <a:xfrm>
            <a:off x="587709" y="822237"/>
            <a:ext cx="9943302" cy="4601842"/>
            <a:chOff x="754794" y="778170"/>
            <a:chExt cx="9943302" cy="4601842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D2D4E8E2-0D0F-0A40-AB3E-DC59E268CA8A}"/>
                </a:ext>
              </a:extLst>
            </p:cNvPr>
            <p:cNvSpPr txBox="1">
              <a:spLocks/>
            </p:cNvSpPr>
            <p:nvPr/>
          </p:nvSpPr>
          <p:spPr>
            <a:xfrm>
              <a:off x="931378" y="778170"/>
              <a:ext cx="9766718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PENGERTIAN UNSUR C &amp; N</a:t>
              </a:r>
            </a:p>
            <a:p>
              <a:pPr>
                <a:defRPr/>
              </a:pP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FFA14A1-54AB-AD43-9E1B-E5240AAE3945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ED65715-A01F-E04A-BD77-0F8E760A105D}"/>
                </a:ext>
              </a:extLst>
            </p:cNvPr>
            <p:cNvSpPr txBox="1"/>
            <p:nvPr/>
          </p:nvSpPr>
          <p:spPr>
            <a:xfrm>
              <a:off x="754794" y="1982110"/>
              <a:ext cx="7853089" cy="224676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2000" dirty="0">
                  <a:latin typeface="Montserrat Light" pitchFamily="2" charset="77"/>
                  <a:sym typeface="Montserrat"/>
                </a:rPr>
                <a:t>-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Unsur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karbon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(C)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merupakan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unsur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yang sangat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penting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bagi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tanaman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karena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</a:p>
            <a:p>
              <a:r>
                <a:rPr lang="en-GB" sz="2000" dirty="0" err="1">
                  <a:latin typeface="Montserrat Light" pitchFamily="2" charset="77"/>
                  <a:sym typeface="Montserrat"/>
                </a:rPr>
                <a:t>berperan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dalam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proses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fotosintesis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.</a:t>
              </a:r>
            </a:p>
            <a:p>
              <a:endParaRPr lang="en-GB" sz="2000" dirty="0">
                <a:latin typeface="Montserrat Light" pitchFamily="2" charset="77"/>
                <a:sym typeface="Montserrat"/>
              </a:endParaRPr>
            </a:p>
            <a:p>
              <a:r>
                <a:rPr lang="en-GB" sz="2000" dirty="0">
                  <a:latin typeface="Montserrat Light" pitchFamily="2" charset="77"/>
                  <a:sym typeface="Montserrat"/>
                </a:rPr>
                <a:t>- Nitrogen (N)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adalah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unsur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hara yang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berperan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dalam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pembentukan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sel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tanaman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, </a:t>
              </a:r>
            </a:p>
            <a:p>
              <a:r>
                <a:rPr lang="en-GB" sz="2000" dirty="0" err="1">
                  <a:latin typeface="Montserrat Light" pitchFamily="2" charset="77"/>
                  <a:sym typeface="Montserrat"/>
                </a:rPr>
                <a:t>jaringan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, dan organ </a:t>
              </a:r>
              <a:r>
                <a:rPr lang="en-GB" sz="2000" dirty="0" err="1">
                  <a:latin typeface="Montserrat Light" pitchFamily="2" charset="77"/>
                  <a:sym typeface="Montserrat"/>
                </a:rPr>
                <a:t>tanaman</a:t>
              </a:r>
              <a:r>
                <a:rPr lang="en-GB" sz="2000" dirty="0">
                  <a:latin typeface="Montserrat Light" pitchFamily="2" charset="77"/>
                  <a:sym typeface="Montserrat"/>
                </a:rPr>
                <a:t>. 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59A1FFE-16AB-9C43-883F-36E3835878A4}"/>
                </a:ext>
              </a:extLst>
            </p:cNvPr>
            <p:cNvSpPr/>
            <p:nvPr/>
          </p:nvSpPr>
          <p:spPr>
            <a:xfrm>
              <a:off x="7623470" y="4933202"/>
              <a:ext cx="1394938" cy="446810"/>
            </a:xfrm>
            <a:prstGeom prst="rect">
              <a:avLst/>
            </a:prstGeom>
            <a:solidFill>
              <a:srgbClr val="3B1B6B">
                <a:alpha val="50000"/>
              </a:srgbClr>
            </a:solidFill>
            <a:ln w="635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bg1"/>
                  </a:solidFill>
                  <a:latin typeface="Montserrat SemiBold" pitchFamily="2" charset="77"/>
                </a:rPr>
                <a:t>KELOMPOK 1</a:t>
              </a:r>
              <a:endParaRPr lang="en-LT" sz="900" b="1" dirty="0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3796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68079B0-66BC-4530-B295-F944A1C0B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0C16420-8ED2-034F-A63C-B03FED705C5C}"/>
              </a:ext>
            </a:extLst>
          </p:cNvPr>
          <p:cNvGrpSpPr/>
          <p:nvPr/>
        </p:nvGrpSpPr>
        <p:grpSpPr>
          <a:xfrm>
            <a:off x="5318802" y="436105"/>
            <a:ext cx="6722510" cy="5594150"/>
            <a:chOff x="5803544" y="392038"/>
            <a:chExt cx="6722510" cy="5594150"/>
          </a:xfrm>
        </p:grpSpPr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A1E4A688-D68F-3C44-8305-F16316FED7D3}"/>
                </a:ext>
              </a:extLst>
            </p:cNvPr>
            <p:cNvSpPr txBox="1">
              <a:spLocks/>
            </p:cNvSpPr>
            <p:nvPr/>
          </p:nvSpPr>
          <p:spPr>
            <a:xfrm>
              <a:off x="5803544" y="392038"/>
              <a:ext cx="6409180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Peran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unsur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karbon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©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terhadap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pertumbuhan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dan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perkembangan</a:t>
              </a:r>
              <a:r>
                <a:rPr lang="en-US" sz="2800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 </a:t>
              </a:r>
              <a:r>
                <a:rPr lang="en-US" sz="2800" dirty="0" err="1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tanaman</a:t>
              </a:r>
              <a:endParaRPr lang="lt-LT" sz="2800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48C7935-2911-C144-9975-858D6F7578A1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E43049B-54AC-4246-A330-DB6A0E05C0BB}"/>
                </a:ext>
              </a:extLst>
            </p:cNvPr>
            <p:cNvSpPr txBox="1"/>
            <p:nvPr/>
          </p:nvSpPr>
          <p:spPr>
            <a:xfrm>
              <a:off x="6963543" y="1759549"/>
              <a:ext cx="5562511" cy="3108543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2800" dirty="0">
                  <a:latin typeface="Montserrat Light" pitchFamily="2" charset="77"/>
                  <a:sym typeface="Montserrat"/>
                </a:rPr>
                <a:t>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Fotosintesis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 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Pertumbuhan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   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Kesuburan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Tanah</a:t>
              </a:r>
            </a:p>
            <a:p>
              <a:endParaRPr lang="en-GB" sz="2800" dirty="0">
                <a:latin typeface="Montserrat Light" pitchFamily="2" charset="77"/>
                <a:sym typeface="Montserrat"/>
              </a:endParaRPr>
            </a:p>
            <a:p>
              <a:r>
                <a:rPr lang="en-GB" sz="2800" dirty="0">
                  <a:latin typeface="Montserrat Light" pitchFamily="2" charset="77"/>
                  <a:sym typeface="Montserrat"/>
                </a:rPr>
                <a:t>        -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Perubahan</a:t>
              </a:r>
              <a:r>
                <a:rPr lang="en-GB" sz="2800" dirty="0">
                  <a:latin typeface="Montserrat Light" pitchFamily="2" charset="77"/>
                  <a:sym typeface="Montserrat"/>
                </a:rPr>
                <a:t> </a:t>
              </a:r>
              <a:r>
                <a:rPr lang="en-GB" sz="2800" dirty="0" err="1">
                  <a:latin typeface="Montserrat Light" pitchFamily="2" charset="77"/>
                  <a:sym typeface="Montserrat"/>
                </a:rPr>
                <a:t>Iklim</a:t>
              </a:r>
              <a:endParaRPr lang="en-GB" sz="2800" dirty="0">
                <a:latin typeface="Montserrat Light" pitchFamily="2" charset="77"/>
                <a:sym typeface="Montserrat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5AD8DCE-93FA-134B-A36D-E4B521B0DE3A}"/>
                </a:ext>
              </a:extLst>
            </p:cNvPr>
            <p:cNvSpPr/>
            <p:nvPr/>
          </p:nvSpPr>
          <p:spPr>
            <a:xfrm>
              <a:off x="6770715" y="5539378"/>
              <a:ext cx="1394938" cy="446810"/>
            </a:xfrm>
            <a:prstGeom prst="rect">
              <a:avLst/>
            </a:prstGeom>
            <a:solidFill>
              <a:srgbClr val="3B1B6B">
                <a:alpha val="5000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bg1"/>
                  </a:solidFill>
                  <a:latin typeface="Montserrat SemiBold" pitchFamily="2" charset="77"/>
                </a:rPr>
                <a:t>KELOMPOK 1</a:t>
              </a:r>
              <a:endParaRPr lang="en-LT" sz="900" b="1" dirty="0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pic>
        <p:nvPicPr>
          <p:cNvPr id="5" name="Picture Placeholder 4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592C00E9-B127-407B-9D26-D81752F195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103" r="22103"/>
          <a:stretch>
            <a:fillRect/>
          </a:stretch>
        </p:blipFill>
        <p:spPr>
          <a:effectLst>
            <a:outerShdw blurRad="508000" dist="255634" algn="l" rotWithShape="0">
              <a:srgbClr val="3B1B6B">
                <a:alpha val="6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39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660</Words>
  <Application>Microsoft Office PowerPoint</Application>
  <PresentationFormat>Widescreen</PresentationFormat>
  <Paragraphs>91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Montserrat Light</vt:lpstr>
      <vt:lpstr>Montserrat SemiBold</vt:lpstr>
      <vt:lpstr>Raleway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HP 14S</cp:lastModifiedBy>
  <cp:revision>5</cp:revision>
  <dcterms:created xsi:type="dcterms:W3CDTF">2021-09-20T14:52:29Z</dcterms:created>
  <dcterms:modified xsi:type="dcterms:W3CDTF">2023-09-03T01:12:33Z</dcterms:modified>
</cp:coreProperties>
</file>

<file path=docProps/thumbnail.jpeg>
</file>